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20.xml" ContentType="application/vnd.openxmlformats-officedocument.drawingml.diagramLayout+xml"/>
  <Default Extension="png" ContentType="image/png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57.xml" ContentType="application/vnd.openxmlformats-officedocument.presentationml.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slides/slide98.xml" ContentType="application/vnd.openxmlformats-officedocument.presentationml.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bin" ContentType="application/vnd.openxmlformats-officedocument.oleObject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slides/slide78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slides/slide97.xml" ContentType="application/vnd.openxmlformats-officedocument.presentationml.slide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66" r:id="rId6"/>
    <p:sldId id="355" r:id="rId7"/>
    <p:sldId id="267" r:id="rId8"/>
    <p:sldId id="268" r:id="rId9"/>
    <p:sldId id="270" r:id="rId10"/>
    <p:sldId id="357" r:id="rId11"/>
    <p:sldId id="269" r:id="rId12"/>
    <p:sldId id="259" r:id="rId13"/>
    <p:sldId id="261" r:id="rId14"/>
    <p:sldId id="272" r:id="rId15"/>
    <p:sldId id="273" r:id="rId16"/>
    <p:sldId id="274" r:id="rId17"/>
    <p:sldId id="275" r:id="rId18"/>
    <p:sldId id="276" r:id="rId19"/>
    <p:sldId id="271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310" r:id="rId54"/>
    <p:sldId id="312" r:id="rId55"/>
    <p:sldId id="313" r:id="rId56"/>
    <p:sldId id="314" r:id="rId57"/>
    <p:sldId id="315" r:id="rId58"/>
    <p:sldId id="316" r:id="rId59"/>
    <p:sldId id="358" r:id="rId60"/>
    <p:sldId id="317" r:id="rId61"/>
    <p:sldId id="359" r:id="rId62"/>
    <p:sldId id="319" r:id="rId63"/>
    <p:sldId id="320" r:id="rId64"/>
    <p:sldId id="360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6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40" r:id="rId84"/>
    <p:sldId id="363" r:id="rId85"/>
    <p:sldId id="341" r:id="rId86"/>
    <p:sldId id="342" r:id="rId87"/>
    <p:sldId id="343" r:id="rId88"/>
    <p:sldId id="344" r:id="rId89"/>
    <p:sldId id="364" r:id="rId90"/>
    <p:sldId id="346" r:id="rId91"/>
    <p:sldId id="362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1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2A4EC-4D09-4C5C-8018-7D053FA2D3A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EE452C-2DA8-4BA8-9348-4DCEF3267642}">
      <dgm:prSet/>
      <dgm:spPr/>
      <dgm:t>
        <a:bodyPr/>
        <a:lstStyle/>
        <a:p>
          <a:pPr rtl="0"/>
          <a:r>
            <a:rPr lang="en-US" dirty="0" smtClean="0"/>
            <a:t>The dental pulp is a delicate connective tissue liberally </a:t>
          </a:r>
          <a:r>
            <a:rPr lang="en-US" dirty="0" err="1" smtClean="0"/>
            <a:t>interspread</a:t>
          </a:r>
          <a:r>
            <a:rPr lang="en-US" dirty="0" smtClean="0"/>
            <a:t> with tiny blood vessels, lymphatic's, </a:t>
          </a:r>
          <a:r>
            <a:rPr lang="en-US" dirty="0" err="1" smtClean="0"/>
            <a:t>myelinated</a:t>
          </a:r>
          <a:r>
            <a:rPr lang="en-US" dirty="0" smtClean="0"/>
            <a:t>  &amp; </a:t>
          </a:r>
          <a:r>
            <a:rPr lang="en-US" dirty="0" err="1" smtClean="0"/>
            <a:t>unmyleinated</a:t>
          </a:r>
          <a:r>
            <a:rPr lang="en-US" dirty="0" smtClean="0"/>
            <a:t> nerves &amp;  undifferentiated connective tissue cells.</a:t>
          </a:r>
          <a:endParaRPr lang="en-US" dirty="0"/>
        </a:p>
      </dgm:t>
    </dgm:pt>
    <dgm:pt modelId="{2C2EAD8F-566A-457A-BA4C-805DC9F210CB}" type="parTrans" cxnId="{6BAD61A5-810B-4D8C-9747-F7A741836069}">
      <dgm:prSet/>
      <dgm:spPr/>
      <dgm:t>
        <a:bodyPr/>
        <a:lstStyle/>
        <a:p>
          <a:endParaRPr lang="en-US"/>
        </a:p>
      </dgm:t>
    </dgm:pt>
    <dgm:pt modelId="{4B836B3E-2343-4F73-A47A-4B976D1509B7}" type="sibTrans" cxnId="{6BAD61A5-810B-4D8C-9747-F7A741836069}">
      <dgm:prSet/>
      <dgm:spPr/>
      <dgm:t>
        <a:bodyPr/>
        <a:lstStyle/>
        <a:p>
          <a:endParaRPr lang="en-US"/>
        </a:p>
      </dgm:t>
    </dgm:pt>
    <dgm:pt modelId="{378DFCB1-9EBB-485A-AFD0-28DCBF53BEE6}">
      <dgm:prSet/>
      <dgm:spPr/>
      <dgm:t>
        <a:bodyPr/>
        <a:lstStyle/>
        <a:p>
          <a:pPr rtl="0"/>
          <a:r>
            <a:rPr lang="en-US" dirty="0" smtClean="0"/>
            <a:t>Like any  other connective tissues in the body it reacts to bacterial infection /  to other stimuli by an inflammatory response known as </a:t>
          </a:r>
          <a:r>
            <a:rPr lang="en-US" dirty="0" err="1" smtClean="0"/>
            <a:t>pulpitis</a:t>
          </a:r>
          <a:endParaRPr lang="en-US" dirty="0"/>
        </a:p>
      </dgm:t>
    </dgm:pt>
    <dgm:pt modelId="{4EC40029-9966-44C1-AA72-4CB3DA75F1F4}" type="parTrans" cxnId="{CD42D056-FE03-4FC0-80E0-ABF5C5565845}">
      <dgm:prSet/>
      <dgm:spPr/>
      <dgm:t>
        <a:bodyPr/>
        <a:lstStyle/>
        <a:p>
          <a:endParaRPr lang="en-US"/>
        </a:p>
      </dgm:t>
    </dgm:pt>
    <dgm:pt modelId="{165A3A30-BE9D-44E5-9160-CABDCBBABB3B}" type="sibTrans" cxnId="{CD42D056-FE03-4FC0-80E0-ABF5C5565845}">
      <dgm:prSet/>
      <dgm:spPr/>
      <dgm:t>
        <a:bodyPr/>
        <a:lstStyle/>
        <a:p>
          <a:endParaRPr lang="en-US"/>
        </a:p>
      </dgm:t>
    </dgm:pt>
    <dgm:pt modelId="{DF378AE9-4962-49C1-B908-D0840EF1DC14}" type="pres">
      <dgm:prSet presAssocID="{8082A4EC-4D09-4C5C-8018-7D053FA2D3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5800D5-BEAE-49AB-B122-E80E4F525EDE}" type="pres">
      <dgm:prSet presAssocID="{B5EE452C-2DA8-4BA8-9348-4DCEF32676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BDF7A-A5B3-4B1F-A06F-D120E5A9DDB9}" type="pres">
      <dgm:prSet presAssocID="{4B836B3E-2343-4F73-A47A-4B976D1509B7}" presName="spacer" presStyleCnt="0"/>
      <dgm:spPr/>
    </dgm:pt>
    <dgm:pt modelId="{2F8F0A99-37A9-47A8-B121-843DB0EAFF06}" type="pres">
      <dgm:prSet presAssocID="{378DFCB1-9EBB-485A-AFD0-28DCBF53BEE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42D056-FE03-4FC0-80E0-ABF5C5565845}" srcId="{8082A4EC-4D09-4C5C-8018-7D053FA2D3AC}" destId="{378DFCB1-9EBB-485A-AFD0-28DCBF53BEE6}" srcOrd="1" destOrd="0" parTransId="{4EC40029-9966-44C1-AA72-4CB3DA75F1F4}" sibTransId="{165A3A30-BE9D-44E5-9160-CABDCBBABB3B}"/>
    <dgm:cxn modelId="{861825B8-E12D-47EC-9BDD-258E48F48BDD}" type="presOf" srcId="{8082A4EC-4D09-4C5C-8018-7D053FA2D3AC}" destId="{DF378AE9-4962-49C1-B908-D0840EF1DC14}" srcOrd="0" destOrd="0" presId="urn:microsoft.com/office/officeart/2005/8/layout/vList2"/>
    <dgm:cxn modelId="{6BAD61A5-810B-4D8C-9747-F7A741836069}" srcId="{8082A4EC-4D09-4C5C-8018-7D053FA2D3AC}" destId="{B5EE452C-2DA8-4BA8-9348-4DCEF3267642}" srcOrd="0" destOrd="0" parTransId="{2C2EAD8F-566A-457A-BA4C-805DC9F210CB}" sibTransId="{4B836B3E-2343-4F73-A47A-4B976D1509B7}"/>
    <dgm:cxn modelId="{7C7BA40F-EC74-4900-AD52-7121A7F72981}" type="presOf" srcId="{B5EE452C-2DA8-4BA8-9348-4DCEF3267642}" destId="{6D5800D5-BEAE-49AB-B122-E80E4F525EDE}" srcOrd="0" destOrd="0" presId="urn:microsoft.com/office/officeart/2005/8/layout/vList2"/>
    <dgm:cxn modelId="{C26F217B-EB8C-4BC6-873D-60999E2477A3}" type="presOf" srcId="{378DFCB1-9EBB-485A-AFD0-28DCBF53BEE6}" destId="{2F8F0A99-37A9-47A8-B121-843DB0EAFF06}" srcOrd="0" destOrd="0" presId="urn:microsoft.com/office/officeart/2005/8/layout/vList2"/>
    <dgm:cxn modelId="{5B636EF1-6560-44E1-BCA9-3FCC0EB0E248}" type="presParOf" srcId="{DF378AE9-4962-49C1-B908-D0840EF1DC14}" destId="{6D5800D5-BEAE-49AB-B122-E80E4F525EDE}" srcOrd="0" destOrd="0" presId="urn:microsoft.com/office/officeart/2005/8/layout/vList2"/>
    <dgm:cxn modelId="{F0EB100A-9A25-4334-B94D-74A3C5EAF9B0}" type="presParOf" srcId="{DF378AE9-4962-49C1-B908-D0840EF1DC14}" destId="{5F3BDF7A-A5B3-4B1F-A06F-D120E5A9DDB9}" srcOrd="1" destOrd="0" presId="urn:microsoft.com/office/officeart/2005/8/layout/vList2"/>
    <dgm:cxn modelId="{A41F8D5D-17D2-471A-A241-4DB48B9DE055}" type="presParOf" srcId="{DF378AE9-4962-49C1-B908-D0840EF1DC14}" destId="{2F8F0A99-37A9-47A8-B121-843DB0EAFF06}" srcOrd="2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00D660-4713-47B1-847F-E3C4169C81B3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08DE3A9-8457-4CC6-95B3-620DFC984D70}">
      <dgm:prSet/>
      <dgm:spPr/>
      <dgm:t>
        <a:bodyPr/>
        <a:lstStyle/>
        <a:p>
          <a:pPr rtl="0"/>
          <a:r>
            <a:rPr lang="en-US" dirty="0" smtClean="0"/>
            <a:t>Sequelae of reversible </a:t>
          </a:r>
          <a:r>
            <a:rPr lang="en-US" dirty="0" err="1" smtClean="0"/>
            <a:t>pulpitis</a:t>
          </a:r>
          <a:r>
            <a:rPr lang="en-US" dirty="0" smtClean="0"/>
            <a:t> </a:t>
          </a:r>
          <a:endParaRPr lang="en-US" dirty="0"/>
        </a:p>
      </dgm:t>
    </dgm:pt>
    <dgm:pt modelId="{DBC32103-1C89-495E-99C1-F1204982D9F7}" type="parTrans" cxnId="{D4338A34-D770-4D52-8779-30D8AB4726CD}">
      <dgm:prSet/>
      <dgm:spPr/>
      <dgm:t>
        <a:bodyPr/>
        <a:lstStyle/>
        <a:p>
          <a:endParaRPr lang="en-US"/>
        </a:p>
      </dgm:t>
    </dgm:pt>
    <dgm:pt modelId="{FEEA533E-AF97-491F-9A89-0B83A6FC4746}" type="sibTrans" cxnId="{D4338A34-D770-4D52-8779-30D8AB4726CD}">
      <dgm:prSet/>
      <dgm:spPr/>
      <dgm:t>
        <a:bodyPr/>
        <a:lstStyle/>
        <a:p>
          <a:endParaRPr lang="en-US"/>
        </a:p>
      </dgm:t>
    </dgm:pt>
    <dgm:pt modelId="{BE3E4CB2-4993-4B47-A714-77F635858072}">
      <dgm:prSet/>
      <dgm:spPr/>
      <dgm:t>
        <a:bodyPr/>
        <a:lstStyle/>
        <a:p>
          <a:pPr rtl="0"/>
          <a:r>
            <a:rPr lang="en-US" dirty="0" smtClean="0"/>
            <a:t>Presents as an acute condition </a:t>
          </a:r>
          <a:endParaRPr lang="en-US" dirty="0"/>
        </a:p>
      </dgm:t>
    </dgm:pt>
    <dgm:pt modelId="{19CD48FE-7752-4417-B48B-C952C2EADCE6}" type="parTrans" cxnId="{7F18E81D-8C30-4587-9CE7-EF3D8DA8AFFD}">
      <dgm:prSet/>
      <dgm:spPr/>
      <dgm:t>
        <a:bodyPr/>
        <a:lstStyle/>
        <a:p>
          <a:endParaRPr lang="en-US"/>
        </a:p>
      </dgm:t>
    </dgm:pt>
    <dgm:pt modelId="{9DC140F3-477D-4D21-BBB2-CB14C8039B4A}" type="sibTrans" cxnId="{7F18E81D-8C30-4587-9CE7-EF3D8DA8AFFD}">
      <dgm:prSet/>
      <dgm:spPr/>
      <dgm:t>
        <a:bodyPr/>
        <a:lstStyle/>
        <a:p>
          <a:endParaRPr lang="en-US"/>
        </a:p>
      </dgm:t>
    </dgm:pt>
    <dgm:pt modelId="{FFD68AE2-E430-43FC-97C5-8B28576C667E}">
      <dgm:prSet/>
      <dgm:spPr/>
      <dgm:t>
        <a:bodyPr/>
        <a:lstStyle/>
        <a:p>
          <a:pPr rtl="0"/>
          <a:r>
            <a:rPr lang="en-US" dirty="0" smtClean="0"/>
            <a:t>Or acute exacerbation of chronic </a:t>
          </a:r>
          <a:r>
            <a:rPr lang="en-US" dirty="0" err="1" smtClean="0"/>
            <a:t>pulpitis</a:t>
          </a:r>
          <a:r>
            <a:rPr lang="en-US" dirty="0" smtClean="0"/>
            <a:t> </a:t>
          </a:r>
          <a:endParaRPr lang="en-US" dirty="0"/>
        </a:p>
      </dgm:t>
    </dgm:pt>
    <dgm:pt modelId="{9ED3DE0F-6BC0-4BC0-AF71-209B9E86AE96}" type="parTrans" cxnId="{EEEF8175-35B6-4799-95D6-3D12A151407B}">
      <dgm:prSet/>
      <dgm:spPr/>
      <dgm:t>
        <a:bodyPr/>
        <a:lstStyle/>
        <a:p>
          <a:endParaRPr lang="en-US"/>
        </a:p>
      </dgm:t>
    </dgm:pt>
    <dgm:pt modelId="{C8E407A5-A3D9-457F-B14A-825DEB42B646}" type="sibTrans" cxnId="{EEEF8175-35B6-4799-95D6-3D12A151407B}">
      <dgm:prSet/>
      <dgm:spPr/>
      <dgm:t>
        <a:bodyPr/>
        <a:lstStyle/>
        <a:p>
          <a:endParaRPr lang="en-US"/>
        </a:p>
      </dgm:t>
    </dgm:pt>
    <dgm:pt modelId="{177EBBC7-E638-458B-82E8-8AA6600269D3}" type="pres">
      <dgm:prSet presAssocID="{5700D660-4713-47B1-847F-E3C4169C81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67FF8-9D3B-4F5A-8691-3D36B34B0B82}" type="pres">
      <dgm:prSet presAssocID="{5700D660-4713-47B1-847F-E3C4169C81B3}" presName="arrow" presStyleLbl="bgShp" presStyleIdx="0" presStyleCnt="1"/>
      <dgm:spPr/>
    </dgm:pt>
    <dgm:pt modelId="{217B39CB-88AD-426A-9304-35EA2DCD2CBC}" type="pres">
      <dgm:prSet presAssocID="{5700D660-4713-47B1-847F-E3C4169C81B3}" presName="linearProcess" presStyleCnt="0"/>
      <dgm:spPr/>
    </dgm:pt>
    <dgm:pt modelId="{754681B6-43EB-4B75-8154-E41D3909322C}" type="pres">
      <dgm:prSet presAssocID="{908DE3A9-8457-4CC6-95B3-620DFC984D7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AD07E-1542-4D9E-ADB2-AF7130458F6F}" type="pres">
      <dgm:prSet presAssocID="{FEEA533E-AF97-491F-9A89-0B83A6FC4746}" presName="sibTrans" presStyleCnt="0"/>
      <dgm:spPr/>
    </dgm:pt>
    <dgm:pt modelId="{3596E700-DCC3-4205-9E9D-47289DBA6773}" type="pres">
      <dgm:prSet presAssocID="{BE3E4CB2-4993-4B47-A714-77F63585807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10A97-6064-4FE3-888D-7E30C84B4CE0}" type="pres">
      <dgm:prSet presAssocID="{9DC140F3-477D-4D21-BBB2-CB14C8039B4A}" presName="sibTrans" presStyleCnt="0"/>
      <dgm:spPr/>
    </dgm:pt>
    <dgm:pt modelId="{BEA7E73B-B31D-489A-86ED-2D18B59F5329}" type="pres">
      <dgm:prSet presAssocID="{FFD68AE2-E430-43FC-97C5-8B28576C667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18E81D-8C30-4587-9CE7-EF3D8DA8AFFD}" srcId="{5700D660-4713-47B1-847F-E3C4169C81B3}" destId="{BE3E4CB2-4993-4B47-A714-77F635858072}" srcOrd="1" destOrd="0" parTransId="{19CD48FE-7752-4417-B48B-C952C2EADCE6}" sibTransId="{9DC140F3-477D-4D21-BBB2-CB14C8039B4A}"/>
    <dgm:cxn modelId="{D4338A34-D770-4D52-8779-30D8AB4726CD}" srcId="{5700D660-4713-47B1-847F-E3C4169C81B3}" destId="{908DE3A9-8457-4CC6-95B3-620DFC984D70}" srcOrd="0" destOrd="0" parTransId="{DBC32103-1C89-495E-99C1-F1204982D9F7}" sibTransId="{FEEA533E-AF97-491F-9A89-0B83A6FC4746}"/>
    <dgm:cxn modelId="{C95C1EDA-A89F-4C15-87B2-A828B8545FC0}" type="presOf" srcId="{BE3E4CB2-4993-4B47-A714-77F635858072}" destId="{3596E700-DCC3-4205-9E9D-47289DBA6773}" srcOrd="0" destOrd="0" presId="urn:microsoft.com/office/officeart/2005/8/layout/hProcess9"/>
    <dgm:cxn modelId="{90DBC226-37DB-4CD5-9DD8-E5A04721AAC5}" type="presOf" srcId="{5700D660-4713-47B1-847F-E3C4169C81B3}" destId="{177EBBC7-E638-458B-82E8-8AA6600269D3}" srcOrd="0" destOrd="0" presId="urn:microsoft.com/office/officeart/2005/8/layout/hProcess9"/>
    <dgm:cxn modelId="{88A7FFC5-D35B-4186-A3AF-E0088DC750F1}" type="presOf" srcId="{908DE3A9-8457-4CC6-95B3-620DFC984D70}" destId="{754681B6-43EB-4B75-8154-E41D3909322C}" srcOrd="0" destOrd="0" presId="urn:microsoft.com/office/officeart/2005/8/layout/hProcess9"/>
    <dgm:cxn modelId="{EEEF8175-35B6-4799-95D6-3D12A151407B}" srcId="{5700D660-4713-47B1-847F-E3C4169C81B3}" destId="{FFD68AE2-E430-43FC-97C5-8B28576C667E}" srcOrd="2" destOrd="0" parTransId="{9ED3DE0F-6BC0-4BC0-AF71-209B9E86AE96}" sibTransId="{C8E407A5-A3D9-457F-B14A-825DEB42B646}"/>
    <dgm:cxn modelId="{FCCA15A7-C7CA-4851-9B15-F8E7CD2BA134}" type="presOf" srcId="{FFD68AE2-E430-43FC-97C5-8B28576C667E}" destId="{BEA7E73B-B31D-489A-86ED-2D18B59F5329}" srcOrd="0" destOrd="0" presId="urn:microsoft.com/office/officeart/2005/8/layout/hProcess9"/>
    <dgm:cxn modelId="{8BE04BC8-8651-48B3-87A5-7279F4F7EF1F}" type="presParOf" srcId="{177EBBC7-E638-458B-82E8-8AA6600269D3}" destId="{74367FF8-9D3B-4F5A-8691-3D36B34B0B82}" srcOrd="0" destOrd="0" presId="urn:microsoft.com/office/officeart/2005/8/layout/hProcess9"/>
    <dgm:cxn modelId="{3AB3AF87-E983-446E-906A-EDE96499D67D}" type="presParOf" srcId="{177EBBC7-E638-458B-82E8-8AA6600269D3}" destId="{217B39CB-88AD-426A-9304-35EA2DCD2CBC}" srcOrd="1" destOrd="0" presId="urn:microsoft.com/office/officeart/2005/8/layout/hProcess9"/>
    <dgm:cxn modelId="{0B464968-784B-4B5C-8FAE-90CE6493411C}" type="presParOf" srcId="{217B39CB-88AD-426A-9304-35EA2DCD2CBC}" destId="{754681B6-43EB-4B75-8154-E41D3909322C}" srcOrd="0" destOrd="0" presId="urn:microsoft.com/office/officeart/2005/8/layout/hProcess9"/>
    <dgm:cxn modelId="{D11989AF-6D4A-4105-B8CF-603D073622EF}" type="presParOf" srcId="{217B39CB-88AD-426A-9304-35EA2DCD2CBC}" destId="{6F3AD07E-1542-4D9E-ADB2-AF7130458F6F}" srcOrd="1" destOrd="0" presId="urn:microsoft.com/office/officeart/2005/8/layout/hProcess9"/>
    <dgm:cxn modelId="{D8249592-4690-48A7-80E5-E480454C4C8D}" type="presParOf" srcId="{217B39CB-88AD-426A-9304-35EA2DCD2CBC}" destId="{3596E700-DCC3-4205-9E9D-47289DBA6773}" srcOrd="2" destOrd="0" presId="urn:microsoft.com/office/officeart/2005/8/layout/hProcess9"/>
    <dgm:cxn modelId="{6ED9B0BB-A7A8-49C5-A39C-E6D1EB3D7A8B}" type="presParOf" srcId="{217B39CB-88AD-426A-9304-35EA2DCD2CBC}" destId="{C3410A97-6064-4FE3-888D-7E30C84B4CE0}" srcOrd="3" destOrd="0" presId="urn:microsoft.com/office/officeart/2005/8/layout/hProcess9"/>
    <dgm:cxn modelId="{A6423330-4380-41F3-B6E2-C0440DFCF787}" type="presParOf" srcId="{217B39CB-88AD-426A-9304-35EA2DCD2CBC}" destId="{BEA7E73B-B31D-489A-86ED-2D18B59F5329}" srcOrd="4" destOrd="0" presId="urn:microsoft.com/office/officeart/2005/8/layout/hProcess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434FC1-FD31-42A0-9E20-7AD76D21923F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44C3593F-E978-4C3C-9F46-1671213C41AF}">
      <dgm:prSet/>
      <dgm:spPr/>
      <dgm:t>
        <a:bodyPr/>
        <a:lstStyle/>
        <a:p>
          <a:pPr rtl="0"/>
          <a:r>
            <a:rPr lang="en-US" dirty="0" smtClean="0"/>
            <a:t>Early asymptomatic stage </a:t>
          </a:r>
          <a:endParaRPr lang="en-US" dirty="0"/>
        </a:p>
      </dgm:t>
    </dgm:pt>
    <dgm:pt modelId="{DCBA4247-7D65-4FC2-945E-81587CAF1DB5}" type="parTrans" cxnId="{34E62F85-75B5-4ACE-9FE4-0B04CDA49A2E}">
      <dgm:prSet/>
      <dgm:spPr/>
      <dgm:t>
        <a:bodyPr/>
        <a:lstStyle/>
        <a:p>
          <a:endParaRPr lang="en-US"/>
        </a:p>
      </dgm:t>
    </dgm:pt>
    <dgm:pt modelId="{81DCD971-3954-48D7-A65A-AF990CC058F8}" type="sibTrans" cxnId="{34E62F85-75B5-4ACE-9FE4-0B04CDA49A2E}">
      <dgm:prSet/>
      <dgm:spPr/>
      <dgm:t>
        <a:bodyPr/>
        <a:lstStyle/>
        <a:p>
          <a:endParaRPr lang="en-US"/>
        </a:p>
      </dgm:t>
    </dgm:pt>
    <dgm:pt modelId="{845ED794-EBDC-4B68-99D1-41FCB0151907}">
      <dgm:prSet/>
      <dgm:spPr/>
      <dgm:t>
        <a:bodyPr/>
        <a:lstStyle/>
        <a:p>
          <a:pPr rtl="0"/>
          <a:r>
            <a:rPr lang="en-US" dirty="0" smtClean="0"/>
            <a:t>Early symptomatic stage </a:t>
          </a:r>
          <a:endParaRPr lang="en-US" dirty="0"/>
        </a:p>
      </dgm:t>
    </dgm:pt>
    <dgm:pt modelId="{FD8FC530-FED7-4689-8207-D336311E2315}" type="parTrans" cxnId="{DFE6A2D0-7D4C-4C47-9412-FAD687499761}">
      <dgm:prSet/>
      <dgm:spPr/>
      <dgm:t>
        <a:bodyPr/>
        <a:lstStyle/>
        <a:p>
          <a:endParaRPr lang="en-US"/>
        </a:p>
      </dgm:t>
    </dgm:pt>
    <dgm:pt modelId="{A20E281F-321A-4E1E-B38C-ED7770414EEA}" type="sibTrans" cxnId="{DFE6A2D0-7D4C-4C47-9412-FAD687499761}">
      <dgm:prSet/>
      <dgm:spPr/>
      <dgm:t>
        <a:bodyPr/>
        <a:lstStyle/>
        <a:p>
          <a:endParaRPr lang="en-US"/>
        </a:p>
      </dgm:t>
    </dgm:pt>
    <dgm:pt modelId="{1DA2F46A-07C3-4A66-BABE-BE60391E7290}">
      <dgm:prSet/>
      <dgm:spPr/>
      <dgm:t>
        <a:bodyPr/>
        <a:lstStyle/>
        <a:p>
          <a:pPr rtl="0"/>
          <a:r>
            <a:rPr lang="en-US" dirty="0" smtClean="0"/>
            <a:t>Late symptomatic stage </a:t>
          </a:r>
          <a:endParaRPr lang="en-US" dirty="0"/>
        </a:p>
      </dgm:t>
    </dgm:pt>
    <dgm:pt modelId="{AA90CAEC-96E4-4BFC-A1BE-119775A9ED55}" type="parTrans" cxnId="{3E9D049A-52B3-42E6-8F02-D3D8AD3F27A4}">
      <dgm:prSet/>
      <dgm:spPr/>
      <dgm:t>
        <a:bodyPr/>
        <a:lstStyle/>
        <a:p>
          <a:endParaRPr lang="en-US"/>
        </a:p>
      </dgm:t>
    </dgm:pt>
    <dgm:pt modelId="{58CA0DFC-91AA-4881-A1AD-D767E92ED99A}" type="sibTrans" cxnId="{3E9D049A-52B3-42E6-8F02-D3D8AD3F27A4}">
      <dgm:prSet/>
      <dgm:spPr/>
      <dgm:t>
        <a:bodyPr/>
        <a:lstStyle/>
        <a:p>
          <a:endParaRPr lang="en-US"/>
        </a:p>
      </dgm:t>
    </dgm:pt>
    <dgm:pt modelId="{83274EF5-CCF3-4843-A3C7-1295DB476F22}" type="pres">
      <dgm:prSet presAssocID="{E2434FC1-FD31-42A0-9E20-7AD76D2192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52F09F-2C51-44B5-8381-C148357B1EA7}" type="pres">
      <dgm:prSet presAssocID="{44C3593F-E978-4C3C-9F46-1671213C41AF}" presName="circ1" presStyleLbl="vennNode1" presStyleIdx="0" presStyleCnt="3"/>
      <dgm:spPr/>
      <dgm:t>
        <a:bodyPr/>
        <a:lstStyle/>
        <a:p>
          <a:endParaRPr lang="en-US"/>
        </a:p>
      </dgm:t>
    </dgm:pt>
    <dgm:pt modelId="{BF7C400E-7FF0-4C3B-8863-B1E71DD99600}" type="pres">
      <dgm:prSet presAssocID="{44C3593F-E978-4C3C-9F46-1671213C41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EC0EF-0CF8-45DA-91DC-04BD61DF0BC8}" type="pres">
      <dgm:prSet presAssocID="{845ED794-EBDC-4B68-99D1-41FCB0151907}" presName="circ2" presStyleLbl="vennNode1" presStyleIdx="1" presStyleCnt="3"/>
      <dgm:spPr/>
      <dgm:t>
        <a:bodyPr/>
        <a:lstStyle/>
        <a:p>
          <a:endParaRPr lang="en-US"/>
        </a:p>
      </dgm:t>
    </dgm:pt>
    <dgm:pt modelId="{B57FC8AA-0C66-4409-B4E7-1B97BACD450F}" type="pres">
      <dgm:prSet presAssocID="{845ED794-EBDC-4B68-99D1-41FCB01519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8CF5C-8EB7-4B0B-83BF-D91BC35D7441}" type="pres">
      <dgm:prSet presAssocID="{1DA2F46A-07C3-4A66-BABE-BE60391E7290}" presName="circ3" presStyleLbl="vennNode1" presStyleIdx="2" presStyleCnt="3"/>
      <dgm:spPr/>
      <dgm:t>
        <a:bodyPr/>
        <a:lstStyle/>
        <a:p>
          <a:endParaRPr lang="en-US"/>
        </a:p>
      </dgm:t>
    </dgm:pt>
    <dgm:pt modelId="{5CD10F5A-D2FC-42C1-A111-8C6FDB42C4E5}" type="pres">
      <dgm:prSet presAssocID="{1DA2F46A-07C3-4A66-BABE-BE60391E729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49CEED-2445-4A0F-B1CA-3051FE7929FA}" type="presOf" srcId="{1DA2F46A-07C3-4A66-BABE-BE60391E7290}" destId="{9F08CF5C-8EB7-4B0B-83BF-D91BC35D7441}" srcOrd="0" destOrd="0" presId="urn:microsoft.com/office/officeart/2005/8/layout/venn1"/>
    <dgm:cxn modelId="{8BCCB6F1-E8C3-49F4-8895-9EA1EED01F15}" type="presOf" srcId="{845ED794-EBDC-4B68-99D1-41FCB0151907}" destId="{793EC0EF-0CF8-45DA-91DC-04BD61DF0BC8}" srcOrd="0" destOrd="0" presId="urn:microsoft.com/office/officeart/2005/8/layout/venn1"/>
    <dgm:cxn modelId="{8A89EE84-C4BC-4EEB-B170-7575867B0E09}" type="presOf" srcId="{845ED794-EBDC-4B68-99D1-41FCB0151907}" destId="{B57FC8AA-0C66-4409-B4E7-1B97BACD450F}" srcOrd="1" destOrd="0" presId="urn:microsoft.com/office/officeart/2005/8/layout/venn1"/>
    <dgm:cxn modelId="{3E9D049A-52B3-42E6-8F02-D3D8AD3F27A4}" srcId="{E2434FC1-FD31-42A0-9E20-7AD76D21923F}" destId="{1DA2F46A-07C3-4A66-BABE-BE60391E7290}" srcOrd="2" destOrd="0" parTransId="{AA90CAEC-96E4-4BFC-A1BE-119775A9ED55}" sibTransId="{58CA0DFC-91AA-4881-A1AD-D767E92ED99A}"/>
    <dgm:cxn modelId="{C429852F-8286-4A85-A009-F20642535E05}" type="presOf" srcId="{44C3593F-E978-4C3C-9F46-1671213C41AF}" destId="{BF7C400E-7FF0-4C3B-8863-B1E71DD99600}" srcOrd="1" destOrd="0" presId="urn:microsoft.com/office/officeart/2005/8/layout/venn1"/>
    <dgm:cxn modelId="{702033CF-B9DF-4B7D-9556-FD38E805F070}" type="presOf" srcId="{44C3593F-E978-4C3C-9F46-1671213C41AF}" destId="{8352F09F-2C51-44B5-8381-C148357B1EA7}" srcOrd="0" destOrd="0" presId="urn:microsoft.com/office/officeart/2005/8/layout/venn1"/>
    <dgm:cxn modelId="{BC468C1F-A186-4E44-B15D-DB90DDC0B7AA}" type="presOf" srcId="{E2434FC1-FD31-42A0-9E20-7AD76D21923F}" destId="{83274EF5-CCF3-4843-A3C7-1295DB476F22}" srcOrd="0" destOrd="0" presId="urn:microsoft.com/office/officeart/2005/8/layout/venn1"/>
    <dgm:cxn modelId="{77390028-C334-49B0-9A9C-F38D538547D9}" type="presOf" srcId="{1DA2F46A-07C3-4A66-BABE-BE60391E7290}" destId="{5CD10F5A-D2FC-42C1-A111-8C6FDB42C4E5}" srcOrd="1" destOrd="0" presId="urn:microsoft.com/office/officeart/2005/8/layout/venn1"/>
    <dgm:cxn modelId="{34E62F85-75B5-4ACE-9FE4-0B04CDA49A2E}" srcId="{E2434FC1-FD31-42A0-9E20-7AD76D21923F}" destId="{44C3593F-E978-4C3C-9F46-1671213C41AF}" srcOrd="0" destOrd="0" parTransId="{DCBA4247-7D65-4FC2-945E-81587CAF1DB5}" sibTransId="{81DCD971-3954-48D7-A65A-AF990CC058F8}"/>
    <dgm:cxn modelId="{DFE6A2D0-7D4C-4C47-9412-FAD687499761}" srcId="{E2434FC1-FD31-42A0-9E20-7AD76D21923F}" destId="{845ED794-EBDC-4B68-99D1-41FCB0151907}" srcOrd="1" destOrd="0" parTransId="{FD8FC530-FED7-4689-8207-D336311E2315}" sibTransId="{A20E281F-321A-4E1E-B38C-ED7770414EEA}"/>
    <dgm:cxn modelId="{CFC82701-16DA-4FE5-81BD-798CCDFE58F7}" type="presParOf" srcId="{83274EF5-CCF3-4843-A3C7-1295DB476F22}" destId="{8352F09F-2C51-44B5-8381-C148357B1EA7}" srcOrd="0" destOrd="0" presId="urn:microsoft.com/office/officeart/2005/8/layout/venn1"/>
    <dgm:cxn modelId="{8FB3B3D0-0019-4307-8A69-BF3EDF88D40C}" type="presParOf" srcId="{83274EF5-CCF3-4843-A3C7-1295DB476F22}" destId="{BF7C400E-7FF0-4C3B-8863-B1E71DD99600}" srcOrd="1" destOrd="0" presId="urn:microsoft.com/office/officeart/2005/8/layout/venn1"/>
    <dgm:cxn modelId="{1FB3E0D4-BB40-44FB-8159-06B7336C2C3C}" type="presParOf" srcId="{83274EF5-CCF3-4843-A3C7-1295DB476F22}" destId="{793EC0EF-0CF8-45DA-91DC-04BD61DF0BC8}" srcOrd="2" destOrd="0" presId="urn:microsoft.com/office/officeart/2005/8/layout/venn1"/>
    <dgm:cxn modelId="{974C4D81-A50E-48D1-8620-AA5BB76A01A0}" type="presParOf" srcId="{83274EF5-CCF3-4843-A3C7-1295DB476F22}" destId="{B57FC8AA-0C66-4409-B4E7-1B97BACD450F}" srcOrd="3" destOrd="0" presId="urn:microsoft.com/office/officeart/2005/8/layout/venn1"/>
    <dgm:cxn modelId="{1046E02A-DB41-46E8-AC34-A91B11093739}" type="presParOf" srcId="{83274EF5-CCF3-4843-A3C7-1295DB476F22}" destId="{9F08CF5C-8EB7-4B0B-83BF-D91BC35D7441}" srcOrd="4" destOrd="0" presId="urn:microsoft.com/office/officeart/2005/8/layout/venn1"/>
    <dgm:cxn modelId="{2642C1F6-313A-4DB7-B9EB-4BA16228B6E7}" type="presParOf" srcId="{83274EF5-CCF3-4843-A3C7-1295DB476F22}" destId="{5CD10F5A-D2FC-42C1-A111-8C6FDB42C4E5}" srcOrd="5" destOrd="0" presId="urn:microsoft.com/office/officeart/2005/8/layout/venn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506D50-4C87-4EB4-9910-F8EB4A061EE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058BAE4-146C-46C7-8CC7-A0091141E032}">
      <dgm:prSet/>
      <dgm:spPr/>
      <dgm:t>
        <a:bodyPr/>
        <a:lstStyle/>
        <a:p>
          <a:pPr rtl="0"/>
          <a:r>
            <a:rPr lang="en-US" dirty="0" smtClean="0"/>
            <a:t>Initial stage – pulp is exposed , pain felt – when cavity is filled with food particles / suction is exerted by the tongue / cheek.</a:t>
          </a:r>
          <a:endParaRPr lang="en-US" dirty="0"/>
        </a:p>
      </dgm:t>
    </dgm:pt>
    <dgm:pt modelId="{E1E92F3A-375E-4656-85E8-0B6904D40208}" type="parTrans" cxnId="{C9E3032F-D8BB-4C07-A1AB-11F82F81D9BC}">
      <dgm:prSet/>
      <dgm:spPr/>
      <dgm:t>
        <a:bodyPr/>
        <a:lstStyle/>
        <a:p>
          <a:endParaRPr lang="en-US"/>
        </a:p>
      </dgm:t>
    </dgm:pt>
    <dgm:pt modelId="{C4E51E6A-CED2-46F2-AA46-D082E4C3EA42}" type="sibTrans" cxnId="{C9E3032F-D8BB-4C07-A1AB-11F82F81D9BC}">
      <dgm:prSet/>
      <dgm:spPr/>
      <dgm:t>
        <a:bodyPr/>
        <a:lstStyle/>
        <a:p>
          <a:endParaRPr lang="en-US"/>
        </a:p>
      </dgm:t>
    </dgm:pt>
    <dgm:pt modelId="{D95A0FE4-8DE1-441A-8AAB-7BA06A25205C}">
      <dgm:prSet/>
      <dgm:spPr/>
      <dgm:t>
        <a:bodyPr/>
        <a:lstStyle/>
        <a:p>
          <a:pPr rtl="0"/>
          <a:r>
            <a:rPr lang="en-US" dirty="0" smtClean="0"/>
            <a:t>EPT – more current is required to elicit  a response</a:t>
          </a:r>
          <a:endParaRPr lang="en-US" dirty="0"/>
        </a:p>
      </dgm:t>
    </dgm:pt>
    <dgm:pt modelId="{9242E612-232A-494A-8393-5C23F3F91C70}" type="parTrans" cxnId="{0656EA94-1BE5-43E3-A7CE-AC647DCA7009}">
      <dgm:prSet/>
      <dgm:spPr/>
      <dgm:t>
        <a:bodyPr/>
        <a:lstStyle/>
        <a:p>
          <a:endParaRPr lang="en-US"/>
        </a:p>
      </dgm:t>
    </dgm:pt>
    <dgm:pt modelId="{E3B19D41-9855-4AF7-8A1E-4D5CD5CFDC06}" type="sibTrans" cxnId="{0656EA94-1BE5-43E3-A7CE-AC647DCA7009}">
      <dgm:prSet/>
      <dgm:spPr/>
      <dgm:t>
        <a:bodyPr/>
        <a:lstStyle/>
        <a:p>
          <a:endParaRPr lang="en-US"/>
        </a:p>
      </dgm:t>
    </dgm:pt>
    <dgm:pt modelId="{8169A6F7-1C08-41E5-8D4A-8EB8B9235E40}" type="pres">
      <dgm:prSet presAssocID="{A0506D50-4C87-4EB4-9910-F8EB4A061E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9B5C25-1BA6-4AC0-BF8C-070B61E554C2}" type="pres">
      <dgm:prSet presAssocID="{3058BAE4-146C-46C7-8CC7-A0091141E03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EC57B-845C-47B6-B7C4-DD5EEFC34B8E}" type="pres">
      <dgm:prSet presAssocID="{C4E51E6A-CED2-46F2-AA46-D082E4C3EA42}" presName="spacer" presStyleCnt="0"/>
      <dgm:spPr/>
    </dgm:pt>
    <dgm:pt modelId="{F8410617-4887-4DB7-B65A-7ECC5ABCBD22}" type="pres">
      <dgm:prSet presAssocID="{D95A0FE4-8DE1-441A-8AAB-7BA06A2520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812266-449F-4151-A299-46076DDDA721}" type="presOf" srcId="{D95A0FE4-8DE1-441A-8AAB-7BA06A25205C}" destId="{F8410617-4887-4DB7-B65A-7ECC5ABCBD22}" srcOrd="0" destOrd="0" presId="urn:microsoft.com/office/officeart/2005/8/layout/vList2"/>
    <dgm:cxn modelId="{C9E3032F-D8BB-4C07-A1AB-11F82F81D9BC}" srcId="{A0506D50-4C87-4EB4-9910-F8EB4A061EEB}" destId="{3058BAE4-146C-46C7-8CC7-A0091141E032}" srcOrd="0" destOrd="0" parTransId="{E1E92F3A-375E-4656-85E8-0B6904D40208}" sibTransId="{C4E51E6A-CED2-46F2-AA46-D082E4C3EA42}"/>
    <dgm:cxn modelId="{CE83D3C6-CD8B-4A91-86D9-36295F6330B8}" type="presOf" srcId="{A0506D50-4C87-4EB4-9910-F8EB4A061EEB}" destId="{8169A6F7-1C08-41E5-8D4A-8EB8B9235E40}" srcOrd="0" destOrd="0" presId="urn:microsoft.com/office/officeart/2005/8/layout/vList2"/>
    <dgm:cxn modelId="{0656EA94-1BE5-43E3-A7CE-AC647DCA7009}" srcId="{A0506D50-4C87-4EB4-9910-F8EB4A061EEB}" destId="{D95A0FE4-8DE1-441A-8AAB-7BA06A25205C}" srcOrd="1" destOrd="0" parTransId="{9242E612-232A-494A-8393-5C23F3F91C70}" sibTransId="{E3B19D41-9855-4AF7-8A1E-4D5CD5CFDC06}"/>
    <dgm:cxn modelId="{1FF71EF6-62D8-458E-A8A6-ADEF783FE914}" type="presOf" srcId="{3058BAE4-146C-46C7-8CC7-A0091141E032}" destId="{349B5C25-1BA6-4AC0-BF8C-070B61E554C2}" srcOrd="0" destOrd="0" presId="urn:microsoft.com/office/officeart/2005/8/layout/vList2"/>
    <dgm:cxn modelId="{A92A89FE-48A3-45DC-A931-B1B7129207A0}" type="presParOf" srcId="{8169A6F7-1C08-41E5-8D4A-8EB8B9235E40}" destId="{349B5C25-1BA6-4AC0-BF8C-070B61E554C2}" srcOrd="0" destOrd="0" presId="urn:microsoft.com/office/officeart/2005/8/layout/vList2"/>
    <dgm:cxn modelId="{8CCB8595-9DEE-4090-B0AC-51C74BA7B70A}" type="presParOf" srcId="{8169A6F7-1C08-41E5-8D4A-8EB8B9235E40}" destId="{B87EC57B-845C-47B6-B7C4-DD5EEFC34B8E}" srcOrd="1" destOrd="0" presId="urn:microsoft.com/office/officeart/2005/8/layout/vList2"/>
    <dgm:cxn modelId="{406CD3C4-74E1-40AF-8BCD-63ED4AB8ABBE}" type="presParOf" srcId="{8169A6F7-1C08-41E5-8D4A-8EB8B9235E40}" destId="{F8410617-4887-4DB7-B65A-7ECC5ABCBD22}" srcOrd="2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97E97F-B02A-4DD9-A69D-156918F8716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D6E368-A9D4-42A5-A217-6EB9246851B4}">
      <dgm:prSet custT="1"/>
      <dgm:spPr/>
      <dgm:t>
        <a:bodyPr/>
        <a:lstStyle/>
        <a:p>
          <a:pPr rtl="0"/>
          <a:r>
            <a:rPr lang="en-US" sz="3200" dirty="0" smtClean="0"/>
            <a:t>Thermal changes will initiate pain – cold </a:t>
          </a:r>
          <a:endParaRPr lang="en-US" sz="3200" dirty="0"/>
        </a:p>
      </dgm:t>
    </dgm:pt>
    <dgm:pt modelId="{7CD9CDCA-00E3-464F-AF42-9599E84332BE}" type="parTrans" cxnId="{2418CDCE-E905-4946-9798-1602E5E8E155}">
      <dgm:prSet/>
      <dgm:spPr/>
      <dgm:t>
        <a:bodyPr/>
        <a:lstStyle/>
        <a:p>
          <a:endParaRPr lang="en-US"/>
        </a:p>
      </dgm:t>
    </dgm:pt>
    <dgm:pt modelId="{C95A86DF-8F3D-40BD-8761-2223BB83B7CC}" type="sibTrans" cxnId="{2418CDCE-E905-4946-9798-1602E5E8E155}">
      <dgm:prSet/>
      <dgm:spPr/>
      <dgm:t>
        <a:bodyPr/>
        <a:lstStyle/>
        <a:p>
          <a:endParaRPr lang="en-US"/>
        </a:p>
      </dgm:t>
    </dgm:pt>
    <dgm:pt modelId="{B4595606-8E2A-44BD-B290-6A87C57A2950}">
      <dgm:prSet/>
      <dgm:spPr/>
      <dgm:t>
        <a:bodyPr/>
        <a:lstStyle/>
        <a:p>
          <a:pPr rtl="0"/>
          <a:r>
            <a:rPr lang="en-US" dirty="0" smtClean="0"/>
            <a:t>Pain – continues –even after removal of the stimulus </a:t>
          </a:r>
          <a:endParaRPr lang="en-US" dirty="0"/>
        </a:p>
      </dgm:t>
    </dgm:pt>
    <dgm:pt modelId="{ABA4BDA4-EAD5-4480-B347-A89051EBC4FD}" type="parTrans" cxnId="{AB2A4A67-E58A-4518-A94D-5095113472DB}">
      <dgm:prSet/>
      <dgm:spPr/>
      <dgm:t>
        <a:bodyPr/>
        <a:lstStyle/>
        <a:p>
          <a:endParaRPr lang="en-US"/>
        </a:p>
      </dgm:t>
    </dgm:pt>
    <dgm:pt modelId="{7D5A3B8E-80DA-409D-9D60-A97B5129F8A5}" type="sibTrans" cxnId="{AB2A4A67-E58A-4518-A94D-5095113472DB}">
      <dgm:prSet/>
      <dgm:spPr/>
      <dgm:t>
        <a:bodyPr/>
        <a:lstStyle/>
        <a:p>
          <a:endParaRPr lang="en-US"/>
        </a:p>
      </dgm:t>
    </dgm:pt>
    <dgm:pt modelId="{E2C90B9E-7C18-45E1-BAF5-32E731973CBD}">
      <dgm:prSet/>
      <dgm:spPr/>
      <dgm:t>
        <a:bodyPr/>
        <a:lstStyle/>
        <a:p>
          <a:pPr rtl="0"/>
          <a:r>
            <a:rPr lang="en-US" dirty="0" smtClean="0"/>
            <a:t>Pain – sharp , piercing / shooting pain </a:t>
          </a:r>
          <a:endParaRPr lang="en-US" dirty="0"/>
        </a:p>
      </dgm:t>
    </dgm:pt>
    <dgm:pt modelId="{72F81659-50D4-47B0-9AF0-7EE4D8626F21}" type="parTrans" cxnId="{3312EBF1-3BE4-43F1-AFDD-AF5BE1F4BF99}">
      <dgm:prSet/>
      <dgm:spPr/>
      <dgm:t>
        <a:bodyPr/>
        <a:lstStyle/>
        <a:p>
          <a:endParaRPr lang="en-US"/>
        </a:p>
      </dgm:t>
    </dgm:pt>
    <dgm:pt modelId="{BB61C942-0CEC-42B3-9CF3-3A407F789D3F}" type="sibTrans" cxnId="{3312EBF1-3BE4-43F1-AFDD-AF5BE1F4BF99}">
      <dgm:prSet/>
      <dgm:spPr/>
      <dgm:t>
        <a:bodyPr/>
        <a:lstStyle/>
        <a:p>
          <a:endParaRPr lang="en-US"/>
        </a:p>
      </dgm:t>
    </dgm:pt>
    <dgm:pt modelId="{82B6740E-FA8F-4604-8FB1-06DA0D0E1C3B}">
      <dgm:prSet/>
      <dgm:spPr/>
      <dgm:t>
        <a:bodyPr/>
        <a:lstStyle/>
        <a:p>
          <a:pPr rtl="0"/>
          <a:r>
            <a:rPr lang="en-US" dirty="0" smtClean="0"/>
            <a:t>In the 1</a:t>
          </a:r>
          <a:r>
            <a:rPr lang="en-US" baseline="30000" dirty="0" smtClean="0"/>
            <a:t>st</a:t>
          </a:r>
          <a:r>
            <a:rPr lang="en-US" dirty="0" smtClean="0"/>
            <a:t> 2 stages – localized pain </a:t>
          </a:r>
          <a:endParaRPr lang="en-US" dirty="0"/>
        </a:p>
      </dgm:t>
    </dgm:pt>
    <dgm:pt modelId="{AC6929B9-821D-4EC8-9EE5-AB36984ACCD2}" type="parTrans" cxnId="{83E86626-2DE3-455F-B842-563A2F09F018}">
      <dgm:prSet/>
      <dgm:spPr/>
      <dgm:t>
        <a:bodyPr/>
        <a:lstStyle/>
        <a:p>
          <a:endParaRPr lang="en-US"/>
        </a:p>
      </dgm:t>
    </dgm:pt>
    <dgm:pt modelId="{7F1055C4-B7BA-4618-8E2A-D8A3731E1650}" type="sibTrans" cxnId="{83E86626-2DE3-455F-B842-563A2F09F018}">
      <dgm:prSet/>
      <dgm:spPr/>
      <dgm:t>
        <a:bodyPr/>
        <a:lstStyle/>
        <a:p>
          <a:endParaRPr lang="en-US"/>
        </a:p>
      </dgm:t>
    </dgm:pt>
    <dgm:pt modelId="{2A7C2184-BD86-40E4-AF24-0C08FBDE3DE3}">
      <dgm:prSet/>
      <dgm:spPr/>
      <dgm:t>
        <a:bodyPr/>
        <a:lstStyle/>
        <a:p>
          <a:pPr rtl="0"/>
          <a:r>
            <a:rPr lang="en-US" dirty="0" smtClean="0"/>
            <a:t>EPT – less current than normal – to elicit a response than the adjacent normal tooth  </a:t>
          </a:r>
          <a:endParaRPr lang="en-US" dirty="0"/>
        </a:p>
      </dgm:t>
    </dgm:pt>
    <dgm:pt modelId="{654D172E-7718-4A4D-87B6-93DA2A09EAE8}" type="parTrans" cxnId="{F25686EE-55D1-4E3A-AE7F-898CAEF6B74F}">
      <dgm:prSet/>
      <dgm:spPr/>
      <dgm:t>
        <a:bodyPr/>
        <a:lstStyle/>
        <a:p>
          <a:endParaRPr lang="en-US"/>
        </a:p>
      </dgm:t>
    </dgm:pt>
    <dgm:pt modelId="{A80C1653-BBFA-41CB-AD8E-0F0C0FF01CCB}" type="sibTrans" cxnId="{F25686EE-55D1-4E3A-AE7F-898CAEF6B74F}">
      <dgm:prSet/>
      <dgm:spPr/>
      <dgm:t>
        <a:bodyPr/>
        <a:lstStyle/>
        <a:p>
          <a:endParaRPr lang="en-US"/>
        </a:p>
      </dgm:t>
    </dgm:pt>
    <dgm:pt modelId="{5AAA8509-BA7C-49BC-88CC-96CB23C1A5C6}" type="pres">
      <dgm:prSet presAssocID="{2397E97F-B02A-4DD9-A69D-156918F871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55BCF3-3352-40D5-A4A8-CC6ABF617428}" type="pres">
      <dgm:prSet presAssocID="{B6D6E368-A9D4-42A5-A217-6EB9246851B4}" presName="linNode" presStyleCnt="0"/>
      <dgm:spPr/>
    </dgm:pt>
    <dgm:pt modelId="{73F5CB1F-FFEC-4012-9722-BBD708DFB775}" type="pres">
      <dgm:prSet presAssocID="{B6D6E368-A9D4-42A5-A217-6EB9246851B4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CA975-D47A-4120-9EA7-30C5562CE702}" type="pres">
      <dgm:prSet presAssocID="{C95A86DF-8F3D-40BD-8761-2223BB83B7CC}" presName="sp" presStyleCnt="0"/>
      <dgm:spPr/>
    </dgm:pt>
    <dgm:pt modelId="{4140E7E8-51AA-4142-8694-3A320A6E0CC1}" type="pres">
      <dgm:prSet presAssocID="{B4595606-8E2A-44BD-B290-6A87C57A2950}" presName="linNode" presStyleCnt="0"/>
      <dgm:spPr/>
    </dgm:pt>
    <dgm:pt modelId="{92E0610C-68B8-4EBA-9E1E-E50B684CE4E2}" type="pres">
      <dgm:prSet presAssocID="{B4595606-8E2A-44BD-B290-6A87C57A2950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8E7E0-B95D-494C-9979-CE3C07400326}" type="pres">
      <dgm:prSet presAssocID="{7D5A3B8E-80DA-409D-9D60-A97B5129F8A5}" presName="sp" presStyleCnt="0"/>
      <dgm:spPr/>
    </dgm:pt>
    <dgm:pt modelId="{451C28F9-13FC-45A3-BD32-535F05DB33DD}" type="pres">
      <dgm:prSet presAssocID="{E2C90B9E-7C18-45E1-BAF5-32E731973CBD}" presName="linNode" presStyleCnt="0"/>
      <dgm:spPr/>
    </dgm:pt>
    <dgm:pt modelId="{981A7A1B-D7E9-409D-B288-B2A3A9D992D0}" type="pres">
      <dgm:prSet presAssocID="{E2C90B9E-7C18-45E1-BAF5-32E731973CBD}" presName="parentText" presStyleLbl="node1" presStyleIdx="2" presStyleCnt="5" custScaleX="277778" custScaleY="74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7FC57-3957-45E0-A117-DFA35AE4D40A}" type="pres">
      <dgm:prSet presAssocID="{BB61C942-0CEC-42B3-9CF3-3A407F789D3F}" presName="sp" presStyleCnt="0"/>
      <dgm:spPr/>
    </dgm:pt>
    <dgm:pt modelId="{98383393-4E52-4B30-A7A0-0DE90E3D674D}" type="pres">
      <dgm:prSet presAssocID="{82B6740E-FA8F-4604-8FB1-06DA0D0E1C3B}" presName="linNode" presStyleCnt="0"/>
      <dgm:spPr/>
    </dgm:pt>
    <dgm:pt modelId="{6C1E1EC9-58F4-4F7B-9015-9C245C88B15C}" type="pres">
      <dgm:prSet presAssocID="{82B6740E-FA8F-4604-8FB1-06DA0D0E1C3B}" presName="parentText" presStyleLbl="node1" presStyleIdx="3" presStyleCnt="5" custScaleX="2645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75681-CAA8-4041-BBE0-95FB1F0F9E87}" type="pres">
      <dgm:prSet presAssocID="{7F1055C4-B7BA-4618-8E2A-D8A3731E1650}" presName="sp" presStyleCnt="0"/>
      <dgm:spPr/>
    </dgm:pt>
    <dgm:pt modelId="{8FA81D9E-1C67-42CF-808B-21CF80C8BAF3}" type="pres">
      <dgm:prSet presAssocID="{2A7C2184-BD86-40E4-AF24-0C08FBDE3DE3}" presName="linNode" presStyleCnt="0"/>
      <dgm:spPr/>
    </dgm:pt>
    <dgm:pt modelId="{79BA35BA-3CCA-4BC1-B699-F76D47950B34}" type="pres">
      <dgm:prSet presAssocID="{2A7C2184-BD86-40E4-AF24-0C08FBDE3DE3}" presName="parentText" presStyleLbl="node1" presStyleIdx="4" presStyleCnt="5" custScaleX="277778" custScaleY="1293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2EBF1-3BE4-43F1-AFDD-AF5BE1F4BF99}" srcId="{2397E97F-B02A-4DD9-A69D-156918F87161}" destId="{E2C90B9E-7C18-45E1-BAF5-32E731973CBD}" srcOrd="2" destOrd="0" parTransId="{72F81659-50D4-47B0-9AF0-7EE4D8626F21}" sibTransId="{BB61C942-0CEC-42B3-9CF3-3A407F789D3F}"/>
    <dgm:cxn modelId="{74F65E7B-FFFF-41FC-97C3-70EB9F3ED6DA}" type="presOf" srcId="{B4595606-8E2A-44BD-B290-6A87C57A2950}" destId="{92E0610C-68B8-4EBA-9E1E-E50B684CE4E2}" srcOrd="0" destOrd="0" presId="urn:microsoft.com/office/officeart/2005/8/layout/vList5"/>
    <dgm:cxn modelId="{9FF2D364-AA7D-410F-B18E-CD1401D057A4}" type="presOf" srcId="{E2C90B9E-7C18-45E1-BAF5-32E731973CBD}" destId="{981A7A1B-D7E9-409D-B288-B2A3A9D992D0}" srcOrd="0" destOrd="0" presId="urn:microsoft.com/office/officeart/2005/8/layout/vList5"/>
    <dgm:cxn modelId="{4B5CFD1C-3E1F-4EDC-826A-FCF4D25A7A1E}" type="presOf" srcId="{2A7C2184-BD86-40E4-AF24-0C08FBDE3DE3}" destId="{79BA35BA-3CCA-4BC1-B699-F76D47950B34}" srcOrd="0" destOrd="0" presId="urn:microsoft.com/office/officeart/2005/8/layout/vList5"/>
    <dgm:cxn modelId="{AB2A4A67-E58A-4518-A94D-5095113472DB}" srcId="{2397E97F-B02A-4DD9-A69D-156918F87161}" destId="{B4595606-8E2A-44BD-B290-6A87C57A2950}" srcOrd="1" destOrd="0" parTransId="{ABA4BDA4-EAD5-4480-B347-A89051EBC4FD}" sibTransId="{7D5A3B8E-80DA-409D-9D60-A97B5129F8A5}"/>
    <dgm:cxn modelId="{2418CDCE-E905-4946-9798-1602E5E8E155}" srcId="{2397E97F-B02A-4DD9-A69D-156918F87161}" destId="{B6D6E368-A9D4-42A5-A217-6EB9246851B4}" srcOrd="0" destOrd="0" parTransId="{7CD9CDCA-00E3-464F-AF42-9599E84332BE}" sibTransId="{C95A86DF-8F3D-40BD-8761-2223BB83B7CC}"/>
    <dgm:cxn modelId="{C7248D34-A35A-431D-BE68-3493A339DE25}" type="presOf" srcId="{2397E97F-B02A-4DD9-A69D-156918F87161}" destId="{5AAA8509-BA7C-49BC-88CC-96CB23C1A5C6}" srcOrd="0" destOrd="0" presId="urn:microsoft.com/office/officeart/2005/8/layout/vList5"/>
    <dgm:cxn modelId="{1A3CEFD5-FC2D-4C2B-B164-14BAC3F7650E}" type="presOf" srcId="{B6D6E368-A9D4-42A5-A217-6EB9246851B4}" destId="{73F5CB1F-FFEC-4012-9722-BBD708DFB775}" srcOrd="0" destOrd="0" presId="urn:microsoft.com/office/officeart/2005/8/layout/vList5"/>
    <dgm:cxn modelId="{83E86626-2DE3-455F-B842-563A2F09F018}" srcId="{2397E97F-B02A-4DD9-A69D-156918F87161}" destId="{82B6740E-FA8F-4604-8FB1-06DA0D0E1C3B}" srcOrd="3" destOrd="0" parTransId="{AC6929B9-821D-4EC8-9EE5-AB36984ACCD2}" sibTransId="{7F1055C4-B7BA-4618-8E2A-D8A3731E1650}"/>
    <dgm:cxn modelId="{F25686EE-55D1-4E3A-AE7F-898CAEF6B74F}" srcId="{2397E97F-B02A-4DD9-A69D-156918F87161}" destId="{2A7C2184-BD86-40E4-AF24-0C08FBDE3DE3}" srcOrd="4" destOrd="0" parTransId="{654D172E-7718-4A4D-87B6-93DA2A09EAE8}" sibTransId="{A80C1653-BBFA-41CB-AD8E-0F0C0FF01CCB}"/>
    <dgm:cxn modelId="{9FF6DF70-C924-4C8B-8BA1-CA670B605FC8}" type="presOf" srcId="{82B6740E-FA8F-4604-8FB1-06DA0D0E1C3B}" destId="{6C1E1EC9-58F4-4F7B-9015-9C245C88B15C}" srcOrd="0" destOrd="0" presId="urn:microsoft.com/office/officeart/2005/8/layout/vList5"/>
    <dgm:cxn modelId="{D8DEC55F-A2AB-4321-8E1A-702BA4262ECE}" type="presParOf" srcId="{5AAA8509-BA7C-49BC-88CC-96CB23C1A5C6}" destId="{6E55BCF3-3352-40D5-A4A8-CC6ABF617428}" srcOrd="0" destOrd="0" presId="urn:microsoft.com/office/officeart/2005/8/layout/vList5"/>
    <dgm:cxn modelId="{AA114D8F-1ECA-4E20-A139-4E829916C0BD}" type="presParOf" srcId="{6E55BCF3-3352-40D5-A4A8-CC6ABF617428}" destId="{73F5CB1F-FFEC-4012-9722-BBD708DFB775}" srcOrd="0" destOrd="0" presId="urn:microsoft.com/office/officeart/2005/8/layout/vList5"/>
    <dgm:cxn modelId="{7C0EA7BC-2CD1-4CA2-BB43-6F3E5CD294B0}" type="presParOf" srcId="{5AAA8509-BA7C-49BC-88CC-96CB23C1A5C6}" destId="{07ACA975-D47A-4120-9EA7-30C5562CE702}" srcOrd="1" destOrd="0" presId="urn:microsoft.com/office/officeart/2005/8/layout/vList5"/>
    <dgm:cxn modelId="{77520786-2A27-4C7C-9246-ADF17BA6D4CB}" type="presParOf" srcId="{5AAA8509-BA7C-49BC-88CC-96CB23C1A5C6}" destId="{4140E7E8-51AA-4142-8694-3A320A6E0CC1}" srcOrd="2" destOrd="0" presId="urn:microsoft.com/office/officeart/2005/8/layout/vList5"/>
    <dgm:cxn modelId="{CB7F22DA-49CE-4F10-817A-CED66403C6C2}" type="presParOf" srcId="{4140E7E8-51AA-4142-8694-3A320A6E0CC1}" destId="{92E0610C-68B8-4EBA-9E1E-E50B684CE4E2}" srcOrd="0" destOrd="0" presId="urn:microsoft.com/office/officeart/2005/8/layout/vList5"/>
    <dgm:cxn modelId="{FECDC98C-5E00-46E8-A035-24D3320F1653}" type="presParOf" srcId="{5AAA8509-BA7C-49BC-88CC-96CB23C1A5C6}" destId="{7588E7E0-B95D-494C-9979-CE3C07400326}" srcOrd="3" destOrd="0" presId="urn:microsoft.com/office/officeart/2005/8/layout/vList5"/>
    <dgm:cxn modelId="{26B5206E-4DB6-48D8-A3A5-085A998051D2}" type="presParOf" srcId="{5AAA8509-BA7C-49BC-88CC-96CB23C1A5C6}" destId="{451C28F9-13FC-45A3-BD32-535F05DB33DD}" srcOrd="4" destOrd="0" presId="urn:microsoft.com/office/officeart/2005/8/layout/vList5"/>
    <dgm:cxn modelId="{02DCF29C-6B62-421F-AD52-885148466956}" type="presParOf" srcId="{451C28F9-13FC-45A3-BD32-535F05DB33DD}" destId="{981A7A1B-D7E9-409D-B288-B2A3A9D992D0}" srcOrd="0" destOrd="0" presId="urn:microsoft.com/office/officeart/2005/8/layout/vList5"/>
    <dgm:cxn modelId="{3FCA7E02-4838-4627-A684-24C482F2BF6B}" type="presParOf" srcId="{5AAA8509-BA7C-49BC-88CC-96CB23C1A5C6}" destId="{AEB7FC57-3957-45E0-A117-DFA35AE4D40A}" srcOrd="5" destOrd="0" presId="urn:microsoft.com/office/officeart/2005/8/layout/vList5"/>
    <dgm:cxn modelId="{EDFA9D9E-AD86-4E5E-800D-8359C76FB8E1}" type="presParOf" srcId="{5AAA8509-BA7C-49BC-88CC-96CB23C1A5C6}" destId="{98383393-4E52-4B30-A7A0-0DE90E3D674D}" srcOrd="6" destOrd="0" presId="urn:microsoft.com/office/officeart/2005/8/layout/vList5"/>
    <dgm:cxn modelId="{BC47D48B-3F13-4E00-A628-BDAD6848AF11}" type="presParOf" srcId="{98383393-4E52-4B30-A7A0-0DE90E3D674D}" destId="{6C1E1EC9-58F4-4F7B-9015-9C245C88B15C}" srcOrd="0" destOrd="0" presId="urn:microsoft.com/office/officeart/2005/8/layout/vList5"/>
    <dgm:cxn modelId="{5B2362C4-20F6-4DC9-8EED-BF6BBD82EBA0}" type="presParOf" srcId="{5AAA8509-BA7C-49BC-88CC-96CB23C1A5C6}" destId="{E6075681-CAA8-4041-BBE0-95FB1F0F9E87}" srcOrd="7" destOrd="0" presId="urn:microsoft.com/office/officeart/2005/8/layout/vList5"/>
    <dgm:cxn modelId="{8CC4252D-25D1-46E6-A6E0-D6DE19347AE7}" type="presParOf" srcId="{5AAA8509-BA7C-49BC-88CC-96CB23C1A5C6}" destId="{8FA81D9E-1C67-42CF-808B-21CF80C8BAF3}" srcOrd="8" destOrd="0" presId="urn:microsoft.com/office/officeart/2005/8/layout/vList5"/>
    <dgm:cxn modelId="{71DEA7B5-437F-4EC2-B32D-6A050CB839A6}" type="presParOf" srcId="{8FA81D9E-1C67-42CF-808B-21CF80C8BAF3}" destId="{79BA35BA-3CCA-4BC1-B699-F76D47950B34}" srcOrd="0" destOrd="0" presId="urn:microsoft.com/office/officeart/2005/8/layout/vList5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C2CA9B-C6A7-47EB-9BDE-572381FA744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532377-019D-4AA8-AB53-F459CBFE22D0}">
      <dgm:prSet/>
      <dgm:spPr/>
      <dgm:t>
        <a:bodyPr/>
        <a:lstStyle/>
        <a:p>
          <a:pPr rtl="0"/>
          <a:r>
            <a:rPr lang="en-US" dirty="0" smtClean="0"/>
            <a:t>Spontaneous pain  – diffuse , dull throbbing</a:t>
          </a:r>
          <a:endParaRPr lang="en-US" dirty="0"/>
        </a:p>
      </dgm:t>
    </dgm:pt>
    <dgm:pt modelId="{479B247C-FEC1-4546-BBC6-55DC27AC8B97}" type="parTrans" cxnId="{ED1A9335-F80A-426D-BF66-29F875EDA9DC}">
      <dgm:prSet/>
      <dgm:spPr/>
      <dgm:t>
        <a:bodyPr/>
        <a:lstStyle/>
        <a:p>
          <a:endParaRPr lang="en-US"/>
        </a:p>
      </dgm:t>
    </dgm:pt>
    <dgm:pt modelId="{CCDFCDBC-F08E-4557-82E8-529C64EA83BB}" type="sibTrans" cxnId="{ED1A9335-F80A-426D-BF66-29F875EDA9DC}">
      <dgm:prSet/>
      <dgm:spPr/>
      <dgm:t>
        <a:bodyPr/>
        <a:lstStyle/>
        <a:p>
          <a:endParaRPr lang="en-US"/>
        </a:p>
      </dgm:t>
    </dgm:pt>
    <dgm:pt modelId="{C4C51692-30FE-4E37-BCB9-8D36F9597213}">
      <dgm:prSet/>
      <dgm:spPr/>
      <dgm:t>
        <a:bodyPr/>
        <a:lstStyle/>
        <a:p>
          <a:pPr rtl="0"/>
          <a:r>
            <a:rPr lang="en-US" dirty="0" smtClean="0"/>
            <a:t>Pain    on bending / lying down – intra </a:t>
          </a:r>
          <a:r>
            <a:rPr lang="en-US" dirty="0" err="1" smtClean="0"/>
            <a:t>pulpal</a:t>
          </a:r>
          <a:r>
            <a:rPr lang="en-US" dirty="0" smtClean="0"/>
            <a:t> </a:t>
          </a:r>
          <a:endParaRPr lang="en-US" dirty="0"/>
        </a:p>
      </dgm:t>
    </dgm:pt>
    <dgm:pt modelId="{BC685F85-AB74-4D7D-9260-F270EA3FAF37}" type="parTrans" cxnId="{AAC59AF6-C2B6-489E-91F0-D6A656D38E90}">
      <dgm:prSet/>
      <dgm:spPr/>
      <dgm:t>
        <a:bodyPr/>
        <a:lstStyle/>
        <a:p>
          <a:endParaRPr lang="en-US"/>
        </a:p>
      </dgm:t>
    </dgm:pt>
    <dgm:pt modelId="{F428B616-36D1-4152-BA8D-06D6FDC20BC5}" type="sibTrans" cxnId="{AAC59AF6-C2B6-489E-91F0-D6A656D38E90}">
      <dgm:prSet/>
      <dgm:spPr/>
      <dgm:t>
        <a:bodyPr/>
        <a:lstStyle/>
        <a:p>
          <a:endParaRPr lang="en-US"/>
        </a:p>
      </dgm:t>
    </dgm:pt>
    <dgm:pt modelId="{699BD11E-2F43-4BF4-BA1B-51F8FD2B272D}">
      <dgm:prSet/>
      <dgm:spPr/>
      <dgm:t>
        <a:bodyPr/>
        <a:lstStyle/>
        <a:p>
          <a:pPr rtl="0"/>
          <a:r>
            <a:rPr lang="en-US" dirty="0" smtClean="0"/>
            <a:t>Difficult to identify the affected tooth – hypersensitive to heat  </a:t>
          </a:r>
          <a:endParaRPr lang="en-US" dirty="0"/>
        </a:p>
      </dgm:t>
    </dgm:pt>
    <dgm:pt modelId="{3382D7B3-EB1B-475F-93D5-47FD5958E5FA}" type="parTrans" cxnId="{F7AC7EA2-1A71-4FCB-8E78-C36E9DA3EF61}">
      <dgm:prSet/>
      <dgm:spPr/>
      <dgm:t>
        <a:bodyPr/>
        <a:lstStyle/>
        <a:p>
          <a:endParaRPr lang="en-US"/>
        </a:p>
      </dgm:t>
    </dgm:pt>
    <dgm:pt modelId="{F1F3BCEF-BEDD-4998-96EB-76DB8393A14A}" type="sibTrans" cxnId="{F7AC7EA2-1A71-4FCB-8E78-C36E9DA3EF61}">
      <dgm:prSet/>
      <dgm:spPr/>
      <dgm:t>
        <a:bodyPr/>
        <a:lstStyle/>
        <a:p>
          <a:endParaRPr lang="en-US"/>
        </a:p>
      </dgm:t>
    </dgm:pt>
    <dgm:pt modelId="{613BC02E-D539-4D49-A58F-FAC818BC77FA}">
      <dgm:prSet/>
      <dgm:spPr/>
      <dgm:t>
        <a:bodyPr/>
        <a:lstStyle/>
        <a:p>
          <a:pPr rtl="0"/>
          <a:r>
            <a:rPr lang="en-US" dirty="0" smtClean="0"/>
            <a:t>EPT-  INCREASED SENSITIVITY OF PULP . WHEN NECROSIS – SENSITIVITY IS LOST </a:t>
          </a:r>
          <a:endParaRPr lang="en-US" dirty="0"/>
        </a:p>
      </dgm:t>
    </dgm:pt>
    <dgm:pt modelId="{00D20407-DBF2-4837-9B54-7552D1B6D295}" type="parTrans" cxnId="{C6DE79A9-8295-4068-9FD2-742155ED9F2B}">
      <dgm:prSet/>
      <dgm:spPr/>
      <dgm:t>
        <a:bodyPr/>
        <a:lstStyle/>
        <a:p>
          <a:endParaRPr lang="en-US"/>
        </a:p>
      </dgm:t>
    </dgm:pt>
    <dgm:pt modelId="{A5A7AE41-5A0D-47A5-9849-D72E6B04F0B3}" type="sibTrans" cxnId="{C6DE79A9-8295-4068-9FD2-742155ED9F2B}">
      <dgm:prSet/>
      <dgm:spPr/>
      <dgm:t>
        <a:bodyPr/>
        <a:lstStyle/>
        <a:p>
          <a:endParaRPr lang="en-US"/>
        </a:p>
      </dgm:t>
    </dgm:pt>
    <dgm:pt modelId="{AFB5095D-6497-4782-8541-5D374F4B66D5}" type="pres">
      <dgm:prSet presAssocID="{0DC2CA9B-C6A7-47EB-9BDE-572381FA74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AF1E69-175C-4953-9852-1E166C2BFC67}" type="pres">
      <dgm:prSet presAssocID="{03532377-019D-4AA8-AB53-F459CBFE22D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82181-7D22-44DE-9DD2-AA5DE6DB6254}" type="pres">
      <dgm:prSet presAssocID="{CCDFCDBC-F08E-4557-82E8-529C64EA83BB}" presName="spacer" presStyleCnt="0"/>
      <dgm:spPr/>
    </dgm:pt>
    <dgm:pt modelId="{48CCEFFC-3A3D-45C5-97D3-0765C55DBD78}" type="pres">
      <dgm:prSet presAssocID="{C4C51692-30FE-4E37-BCB9-8D36F95972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D8613-B57D-4225-B79A-F9766AD6B868}" type="pres">
      <dgm:prSet presAssocID="{F428B616-36D1-4152-BA8D-06D6FDC20BC5}" presName="spacer" presStyleCnt="0"/>
      <dgm:spPr/>
    </dgm:pt>
    <dgm:pt modelId="{84B79740-88C2-4EBF-852B-359BAC5C9907}" type="pres">
      <dgm:prSet presAssocID="{699BD11E-2F43-4BF4-BA1B-51F8FD2B27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5EBAB-E892-4006-B925-3C40A657CE12}" type="pres">
      <dgm:prSet presAssocID="{F1F3BCEF-BEDD-4998-96EB-76DB8393A14A}" presName="spacer" presStyleCnt="0"/>
      <dgm:spPr/>
    </dgm:pt>
    <dgm:pt modelId="{C7E52660-2116-4F78-835B-381B02D67D1D}" type="pres">
      <dgm:prSet presAssocID="{613BC02E-D539-4D49-A58F-FAC818BC77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E79A9-8295-4068-9FD2-742155ED9F2B}" srcId="{0DC2CA9B-C6A7-47EB-9BDE-572381FA7441}" destId="{613BC02E-D539-4D49-A58F-FAC818BC77FA}" srcOrd="3" destOrd="0" parTransId="{00D20407-DBF2-4837-9B54-7552D1B6D295}" sibTransId="{A5A7AE41-5A0D-47A5-9849-D72E6B04F0B3}"/>
    <dgm:cxn modelId="{AAC59AF6-C2B6-489E-91F0-D6A656D38E90}" srcId="{0DC2CA9B-C6A7-47EB-9BDE-572381FA7441}" destId="{C4C51692-30FE-4E37-BCB9-8D36F9597213}" srcOrd="1" destOrd="0" parTransId="{BC685F85-AB74-4D7D-9260-F270EA3FAF37}" sibTransId="{F428B616-36D1-4152-BA8D-06D6FDC20BC5}"/>
    <dgm:cxn modelId="{D55EB24E-C24E-4260-AAF3-7CF990B6A0D0}" type="presOf" srcId="{699BD11E-2F43-4BF4-BA1B-51F8FD2B272D}" destId="{84B79740-88C2-4EBF-852B-359BAC5C9907}" srcOrd="0" destOrd="0" presId="urn:microsoft.com/office/officeart/2005/8/layout/vList2"/>
    <dgm:cxn modelId="{6F4B02AF-3A8F-4579-A23E-ABAD4EB4EC6A}" type="presOf" srcId="{0DC2CA9B-C6A7-47EB-9BDE-572381FA7441}" destId="{AFB5095D-6497-4782-8541-5D374F4B66D5}" srcOrd="0" destOrd="0" presId="urn:microsoft.com/office/officeart/2005/8/layout/vList2"/>
    <dgm:cxn modelId="{FA0C3270-38FB-4CEC-9DAD-7F6BA7923A9A}" type="presOf" srcId="{613BC02E-D539-4D49-A58F-FAC818BC77FA}" destId="{C7E52660-2116-4F78-835B-381B02D67D1D}" srcOrd="0" destOrd="0" presId="urn:microsoft.com/office/officeart/2005/8/layout/vList2"/>
    <dgm:cxn modelId="{F7AC7EA2-1A71-4FCB-8E78-C36E9DA3EF61}" srcId="{0DC2CA9B-C6A7-47EB-9BDE-572381FA7441}" destId="{699BD11E-2F43-4BF4-BA1B-51F8FD2B272D}" srcOrd="2" destOrd="0" parTransId="{3382D7B3-EB1B-475F-93D5-47FD5958E5FA}" sibTransId="{F1F3BCEF-BEDD-4998-96EB-76DB8393A14A}"/>
    <dgm:cxn modelId="{ED1A9335-F80A-426D-BF66-29F875EDA9DC}" srcId="{0DC2CA9B-C6A7-47EB-9BDE-572381FA7441}" destId="{03532377-019D-4AA8-AB53-F459CBFE22D0}" srcOrd="0" destOrd="0" parTransId="{479B247C-FEC1-4546-BBC6-55DC27AC8B97}" sibTransId="{CCDFCDBC-F08E-4557-82E8-529C64EA83BB}"/>
    <dgm:cxn modelId="{C4D16CB7-34A5-4059-9682-31EDC95795CD}" type="presOf" srcId="{C4C51692-30FE-4E37-BCB9-8D36F9597213}" destId="{48CCEFFC-3A3D-45C5-97D3-0765C55DBD78}" srcOrd="0" destOrd="0" presId="urn:microsoft.com/office/officeart/2005/8/layout/vList2"/>
    <dgm:cxn modelId="{2CE5197D-961B-461A-9007-7735132AABCE}" type="presOf" srcId="{03532377-019D-4AA8-AB53-F459CBFE22D0}" destId="{CCAF1E69-175C-4953-9852-1E166C2BFC67}" srcOrd="0" destOrd="0" presId="urn:microsoft.com/office/officeart/2005/8/layout/vList2"/>
    <dgm:cxn modelId="{E460E262-9A44-4DF7-AA2B-27587B5A24E6}" type="presParOf" srcId="{AFB5095D-6497-4782-8541-5D374F4B66D5}" destId="{CCAF1E69-175C-4953-9852-1E166C2BFC67}" srcOrd="0" destOrd="0" presId="urn:microsoft.com/office/officeart/2005/8/layout/vList2"/>
    <dgm:cxn modelId="{CE5AAD33-05C2-4569-B5EE-4A644E76FFED}" type="presParOf" srcId="{AFB5095D-6497-4782-8541-5D374F4B66D5}" destId="{AF082181-7D22-44DE-9DD2-AA5DE6DB6254}" srcOrd="1" destOrd="0" presId="urn:microsoft.com/office/officeart/2005/8/layout/vList2"/>
    <dgm:cxn modelId="{79CE75AF-F689-41FC-8F0A-34E07118A884}" type="presParOf" srcId="{AFB5095D-6497-4782-8541-5D374F4B66D5}" destId="{48CCEFFC-3A3D-45C5-97D3-0765C55DBD78}" srcOrd="2" destOrd="0" presId="urn:microsoft.com/office/officeart/2005/8/layout/vList2"/>
    <dgm:cxn modelId="{C06AB8E0-40D8-42A4-AA35-248B9DF48B7D}" type="presParOf" srcId="{AFB5095D-6497-4782-8541-5D374F4B66D5}" destId="{E2DD8613-B57D-4225-B79A-F9766AD6B868}" srcOrd="3" destOrd="0" presId="urn:microsoft.com/office/officeart/2005/8/layout/vList2"/>
    <dgm:cxn modelId="{14A76D23-9C1F-4B4A-8754-7FA4656100AE}" type="presParOf" srcId="{AFB5095D-6497-4782-8541-5D374F4B66D5}" destId="{84B79740-88C2-4EBF-852B-359BAC5C9907}" srcOrd="4" destOrd="0" presId="urn:microsoft.com/office/officeart/2005/8/layout/vList2"/>
    <dgm:cxn modelId="{91E45FB9-0F88-4349-AF5B-40413058F5C7}" type="presParOf" srcId="{AFB5095D-6497-4782-8541-5D374F4B66D5}" destId="{D4E5EBAB-E892-4006-B925-3C40A657CE12}" srcOrd="5" destOrd="0" presId="urn:microsoft.com/office/officeart/2005/8/layout/vList2"/>
    <dgm:cxn modelId="{0A02C823-4DEA-4E08-B6F2-7E16E1EAD853}" type="presParOf" srcId="{AFB5095D-6497-4782-8541-5D374F4B66D5}" destId="{C7E52660-2116-4F78-835B-381B02D67D1D}" srcOrd="6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663A0C-6224-4BCB-900D-921E37D51FB7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135A1EA1-8186-49A0-8950-CAED85BBC6CC}">
      <dgm:prSet/>
      <dgm:spPr/>
      <dgm:t>
        <a:bodyPr/>
        <a:lstStyle/>
        <a:p>
          <a:pPr rtl="0"/>
          <a:r>
            <a:rPr lang="en-US" dirty="0" smtClean="0"/>
            <a:t>Vascular dilation </a:t>
          </a:r>
          <a:endParaRPr lang="en-US" dirty="0"/>
        </a:p>
      </dgm:t>
    </dgm:pt>
    <dgm:pt modelId="{1C5E8E62-1141-4089-B097-7393784BEBB5}" type="parTrans" cxnId="{D1D2605B-5DD1-454A-BE5F-704168F64449}">
      <dgm:prSet/>
      <dgm:spPr/>
      <dgm:t>
        <a:bodyPr/>
        <a:lstStyle/>
        <a:p>
          <a:endParaRPr lang="en-US"/>
        </a:p>
      </dgm:t>
    </dgm:pt>
    <dgm:pt modelId="{674F913C-B6F3-4C91-AC2B-6F7FC48C743F}" type="sibTrans" cxnId="{D1D2605B-5DD1-454A-BE5F-704168F64449}">
      <dgm:prSet/>
      <dgm:spPr/>
      <dgm:t>
        <a:bodyPr/>
        <a:lstStyle/>
        <a:p>
          <a:endParaRPr lang="en-US"/>
        </a:p>
      </dgm:t>
    </dgm:pt>
    <dgm:pt modelId="{FBD8B6B0-8038-4140-8F32-62CAAFD55BF5}">
      <dgm:prSet/>
      <dgm:spPr/>
      <dgm:t>
        <a:bodyPr/>
        <a:lstStyle/>
        <a:p>
          <a:pPr rtl="0"/>
          <a:r>
            <a:rPr lang="en-US" dirty="0" smtClean="0"/>
            <a:t>Polymorph nuclear infiltration confined to localized area</a:t>
          </a:r>
          <a:endParaRPr lang="en-US" dirty="0"/>
        </a:p>
      </dgm:t>
    </dgm:pt>
    <dgm:pt modelId="{31ABDC83-A45B-4864-8FC2-BC36E4FD3080}" type="parTrans" cxnId="{716BD8A6-B1AC-45F1-9812-4D63D8909525}">
      <dgm:prSet/>
      <dgm:spPr/>
      <dgm:t>
        <a:bodyPr/>
        <a:lstStyle/>
        <a:p>
          <a:endParaRPr lang="en-US"/>
        </a:p>
      </dgm:t>
    </dgm:pt>
    <dgm:pt modelId="{8E594493-1610-4D58-9DD2-DC6E9F339CE7}" type="sibTrans" cxnId="{716BD8A6-B1AC-45F1-9812-4D63D8909525}">
      <dgm:prSet/>
      <dgm:spPr/>
      <dgm:t>
        <a:bodyPr/>
        <a:lstStyle/>
        <a:p>
          <a:endParaRPr lang="en-US"/>
        </a:p>
      </dgm:t>
    </dgm:pt>
    <dgm:pt modelId="{762DF347-8CDC-444F-A2E2-F9F87ACE7CE0}">
      <dgm:prSet/>
      <dgm:spPr/>
      <dgm:t>
        <a:bodyPr/>
        <a:lstStyle/>
        <a:p>
          <a:pPr rtl="0"/>
          <a:r>
            <a:rPr lang="en-US" dirty="0" smtClean="0"/>
            <a:t>Edema (inflammatory </a:t>
          </a:r>
          <a:r>
            <a:rPr lang="en-US" dirty="0" err="1" smtClean="0"/>
            <a:t>exudate</a:t>
          </a:r>
          <a:r>
            <a:rPr lang="en-US" dirty="0" smtClean="0"/>
            <a:t> )</a:t>
          </a:r>
          <a:endParaRPr lang="en-US" dirty="0"/>
        </a:p>
      </dgm:t>
    </dgm:pt>
    <dgm:pt modelId="{958AAD0E-4EB4-4817-8D13-F4385EFAD8C2}" type="parTrans" cxnId="{1AC4B67D-1EFA-432C-BDC0-9F98BF2582ED}">
      <dgm:prSet/>
      <dgm:spPr/>
      <dgm:t>
        <a:bodyPr/>
        <a:lstStyle/>
        <a:p>
          <a:endParaRPr lang="en-US"/>
        </a:p>
      </dgm:t>
    </dgm:pt>
    <dgm:pt modelId="{CA3E9B71-CBD1-4FB2-862C-22B82C35EBA4}" type="sibTrans" cxnId="{1AC4B67D-1EFA-432C-BDC0-9F98BF2582ED}">
      <dgm:prSet/>
      <dgm:spPr/>
      <dgm:t>
        <a:bodyPr/>
        <a:lstStyle/>
        <a:p>
          <a:endParaRPr lang="en-US"/>
        </a:p>
      </dgm:t>
    </dgm:pt>
    <dgm:pt modelId="{A3BA5CC3-8F6D-49A8-A1C1-D75F4A80C634}">
      <dgm:prSet/>
      <dgm:spPr/>
      <dgm:t>
        <a:bodyPr/>
        <a:lstStyle/>
        <a:p>
          <a:pPr rtl="0"/>
          <a:r>
            <a:rPr lang="en-US" dirty="0" smtClean="0"/>
            <a:t>Pulp tissue appears normal </a:t>
          </a:r>
          <a:endParaRPr lang="en-US" dirty="0"/>
        </a:p>
      </dgm:t>
    </dgm:pt>
    <dgm:pt modelId="{AAE7133A-A81B-4239-BB44-171B3E64ECDD}" type="parTrans" cxnId="{965904CB-CEC9-4C9E-B18B-2CAC5BFBB16A}">
      <dgm:prSet/>
      <dgm:spPr/>
      <dgm:t>
        <a:bodyPr/>
        <a:lstStyle/>
        <a:p>
          <a:endParaRPr lang="en-US"/>
        </a:p>
      </dgm:t>
    </dgm:pt>
    <dgm:pt modelId="{921D2FD1-22BA-4CC2-BC58-A38495FB62AB}" type="sibTrans" cxnId="{965904CB-CEC9-4C9E-B18B-2CAC5BFBB16A}">
      <dgm:prSet/>
      <dgm:spPr/>
      <dgm:t>
        <a:bodyPr/>
        <a:lstStyle/>
        <a:p>
          <a:endParaRPr lang="en-US"/>
        </a:p>
      </dgm:t>
    </dgm:pt>
    <dgm:pt modelId="{41A9FF56-6DC4-4E78-BFEC-C1C69A1F1BD6}" type="pres">
      <dgm:prSet presAssocID="{6D663A0C-6224-4BCB-900D-921E37D51FB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045C917-DD29-4EE7-8E27-2096BF0BC50A}" type="pres">
      <dgm:prSet presAssocID="{6D663A0C-6224-4BCB-900D-921E37D51FB7}" presName="pyramid" presStyleLbl="node1" presStyleIdx="0" presStyleCnt="1"/>
      <dgm:spPr/>
    </dgm:pt>
    <dgm:pt modelId="{35818DAB-A705-4894-BCE9-AF424D49D7E6}" type="pres">
      <dgm:prSet presAssocID="{6D663A0C-6224-4BCB-900D-921E37D51FB7}" presName="theList" presStyleCnt="0"/>
      <dgm:spPr/>
    </dgm:pt>
    <dgm:pt modelId="{16938DD7-DA65-4A7F-8C49-F04A81850717}" type="pres">
      <dgm:prSet presAssocID="{135A1EA1-8186-49A0-8950-CAED85BBC6C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6985C-8AFA-419F-A87B-62C139E18E0F}" type="pres">
      <dgm:prSet presAssocID="{135A1EA1-8186-49A0-8950-CAED85BBC6CC}" presName="aSpace" presStyleCnt="0"/>
      <dgm:spPr/>
    </dgm:pt>
    <dgm:pt modelId="{0D7F00F9-B337-46EE-837D-50EA21795A95}" type="pres">
      <dgm:prSet presAssocID="{FBD8B6B0-8038-4140-8F32-62CAAFD55BF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30764-C3D8-4012-8EA3-3280AF7AEEA5}" type="pres">
      <dgm:prSet presAssocID="{FBD8B6B0-8038-4140-8F32-62CAAFD55BF5}" presName="aSpace" presStyleCnt="0"/>
      <dgm:spPr/>
    </dgm:pt>
    <dgm:pt modelId="{9B3ACA23-F049-49D0-BABF-F657CA6700BF}" type="pres">
      <dgm:prSet presAssocID="{762DF347-8CDC-444F-A2E2-F9F87ACE7CE0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0254A-C03B-4A2D-B86B-A77F1CFE18FC}" type="pres">
      <dgm:prSet presAssocID="{762DF347-8CDC-444F-A2E2-F9F87ACE7CE0}" presName="aSpace" presStyleCnt="0"/>
      <dgm:spPr/>
    </dgm:pt>
    <dgm:pt modelId="{DC713CEC-4F2D-4323-A750-2D3609F4CA43}" type="pres">
      <dgm:prSet presAssocID="{A3BA5CC3-8F6D-49A8-A1C1-D75F4A80C63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EB6F8-1C99-480D-83A0-E06B162E9706}" type="pres">
      <dgm:prSet presAssocID="{A3BA5CC3-8F6D-49A8-A1C1-D75F4A80C634}" presName="aSpace" presStyleCnt="0"/>
      <dgm:spPr/>
    </dgm:pt>
  </dgm:ptLst>
  <dgm:cxnLst>
    <dgm:cxn modelId="{D1D2605B-5DD1-454A-BE5F-704168F64449}" srcId="{6D663A0C-6224-4BCB-900D-921E37D51FB7}" destId="{135A1EA1-8186-49A0-8950-CAED85BBC6CC}" srcOrd="0" destOrd="0" parTransId="{1C5E8E62-1141-4089-B097-7393784BEBB5}" sibTransId="{674F913C-B6F3-4C91-AC2B-6F7FC48C743F}"/>
    <dgm:cxn modelId="{17108C22-322C-4C3D-879A-6810837F3BA2}" type="presOf" srcId="{762DF347-8CDC-444F-A2E2-F9F87ACE7CE0}" destId="{9B3ACA23-F049-49D0-BABF-F657CA6700BF}" srcOrd="0" destOrd="0" presId="urn:microsoft.com/office/officeart/2005/8/layout/pyramid2"/>
    <dgm:cxn modelId="{90FC7397-F05E-4B4E-9C98-FDCBAED0C72A}" type="presOf" srcId="{FBD8B6B0-8038-4140-8F32-62CAAFD55BF5}" destId="{0D7F00F9-B337-46EE-837D-50EA21795A95}" srcOrd="0" destOrd="0" presId="urn:microsoft.com/office/officeart/2005/8/layout/pyramid2"/>
    <dgm:cxn modelId="{965904CB-CEC9-4C9E-B18B-2CAC5BFBB16A}" srcId="{6D663A0C-6224-4BCB-900D-921E37D51FB7}" destId="{A3BA5CC3-8F6D-49A8-A1C1-D75F4A80C634}" srcOrd="3" destOrd="0" parTransId="{AAE7133A-A81B-4239-BB44-171B3E64ECDD}" sibTransId="{921D2FD1-22BA-4CC2-BC58-A38495FB62AB}"/>
    <dgm:cxn modelId="{0B59EC56-5BD4-42BB-85E1-5BE64F7853AC}" type="presOf" srcId="{A3BA5CC3-8F6D-49A8-A1C1-D75F4A80C634}" destId="{DC713CEC-4F2D-4323-A750-2D3609F4CA43}" srcOrd="0" destOrd="0" presId="urn:microsoft.com/office/officeart/2005/8/layout/pyramid2"/>
    <dgm:cxn modelId="{1AC4B67D-1EFA-432C-BDC0-9F98BF2582ED}" srcId="{6D663A0C-6224-4BCB-900D-921E37D51FB7}" destId="{762DF347-8CDC-444F-A2E2-F9F87ACE7CE0}" srcOrd="2" destOrd="0" parTransId="{958AAD0E-4EB4-4817-8D13-F4385EFAD8C2}" sibTransId="{CA3E9B71-CBD1-4FB2-862C-22B82C35EBA4}"/>
    <dgm:cxn modelId="{A509A201-2A92-4BB6-A861-1EA1524D8173}" type="presOf" srcId="{6D663A0C-6224-4BCB-900D-921E37D51FB7}" destId="{41A9FF56-6DC4-4E78-BFEC-C1C69A1F1BD6}" srcOrd="0" destOrd="0" presId="urn:microsoft.com/office/officeart/2005/8/layout/pyramid2"/>
    <dgm:cxn modelId="{4552ECCF-AB85-416B-85A0-59C1CFB57F97}" type="presOf" srcId="{135A1EA1-8186-49A0-8950-CAED85BBC6CC}" destId="{16938DD7-DA65-4A7F-8C49-F04A81850717}" srcOrd="0" destOrd="0" presId="urn:microsoft.com/office/officeart/2005/8/layout/pyramid2"/>
    <dgm:cxn modelId="{716BD8A6-B1AC-45F1-9812-4D63D8909525}" srcId="{6D663A0C-6224-4BCB-900D-921E37D51FB7}" destId="{FBD8B6B0-8038-4140-8F32-62CAAFD55BF5}" srcOrd="1" destOrd="0" parTransId="{31ABDC83-A45B-4864-8FC2-BC36E4FD3080}" sibTransId="{8E594493-1610-4D58-9DD2-DC6E9F339CE7}"/>
    <dgm:cxn modelId="{D0F9AE58-4B3B-4458-93AB-1D47DA666D73}" type="presParOf" srcId="{41A9FF56-6DC4-4E78-BFEC-C1C69A1F1BD6}" destId="{8045C917-DD29-4EE7-8E27-2096BF0BC50A}" srcOrd="0" destOrd="0" presId="urn:microsoft.com/office/officeart/2005/8/layout/pyramid2"/>
    <dgm:cxn modelId="{2F2E83C7-8161-4D36-AF3F-F26D81962473}" type="presParOf" srcId="{41A9FF56-6DC4-4E78-BFEC-C1C69A1F1BD6}" destId="{35818DAB-A705-4894-BCE9-AF424D49D7E6}" srcOrd="1" destOrd="0" presId="urn:microsoft.com/office/officeart/2005/8/layout/pyramid2"/>
    <dgm:cxn modelId="{9BC884A0-35FA-4865-8928-3AF61138BA5A}" type="presParOf" srcId="{35818DAB-A705-4894-BCE9-AF424D49D7E6}" destId="{16938DD7-DA65-4A7F-8C49-F04A81850717}" srcOrd="0" destOrd="0" presId="urn:microsoft.com/office/officeart/2005/8/layout/pyramid2"/>
    <dgm:cxn modelId="{956928E0-A64E-48BE-9208-FC1D7C582C11}" type="presParOf" srcId="{35818DAB-A705-4894-BCE9-AF424D49D7E6}" destId="{0716985C-8AFA-419F-A87B-62C139E18E0F}" srcOrd="1" destOrd="0" presId="urn:microsoft.com/office/officeart/2005/8/layout/pyramid2"/>
    <dgm:cxn modelId="{CE6EA9E5-582B-4690-A12D-FA35E431F03F}" type="presParOf" srcId="{35818DAB-A705-4894-BCE9-AF424D49D7E6}" destId="{0D7F00F9-B337-46EE-837D-50EA21795A95}" srcOrd="2" destOrd="0" presId="urn:microsoft.com/office/officeart/2005/8/layout/pyramid2"/>
    <dgm:cxn modelId="{C8431715-467A-4275-B702-E6ED665D4DF8}" type="presParOf" srcId="{35818DAB-A705-4894-BCE9-AF424D49D7E6}" destId="{C1C30764-C3D8-4012-8EA3-3280AF7AEEA5}" srcOrd="3" destOrd="0" presId="urn:microsoft.com/office/officeart/2005/8/layout/pyramid2"/>
    <dgm:cxn modelId="{0AA88899-E26B-44B4-BA8C-12311FA4DCEC}" type="presParOf" srcId="{35818DAB-A705-4894-BCE9-AF424D49D7E6}" destId="{9B3ACA23-F049-49D0-BABF-F657CA6700BF}" srcOrd="4" destOrd="0" presId="urn:microsoft.com/office/officeart/2005/8/layout/pyramid2"/>
    <dgm:cxn modelId="{2008F9D0-AFE5-49D4-B848-A4FDFCBA2E28}" type="presParOf" srcId="{35818DAB-A705-4894-BCE9-AF424D49D7E6}" destId="{F060254A-C03B-4A2D-B86B-A77F1CFE18FC}" srcOrd="5" destOrd="0" presId="urn:microsoft.com/office/officeart/2005/8/layout/pyramid2"/>
    <dgm:cxn modelId="{9B69144F-94E0-4A15-B1C4-F545E8BE00C6}" type="presParOf" srcId="{35818DAB-A705-4894-BCE9-AF424D49D7E6}" destId="{DC713CEC-4F2D-4323-A750-2D3609F4CA43}" srcOrd="6" destOrd="0" presId="urn:microsoft.com/office/officeart/2005/8/layout/pyramid2"/>
    <dgm:cxn modelId="{F3EDDF2B-C5BA-434B-9697-5728EECE8335}" type="presParOf" srcId="{35818DAB-A705-4894-BCE9-AF424D49D7E6}" destId="{E46EB6F8-1C99-480D-83A0-E06B162E9706}" srcOrd="7" destOrd="0" presId="urn:microsoft.com/office/officeart/2005/8/layout/pyramid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1BA4CE-556C-460A-9753-03804808A674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B162EF-0A42-456B-AF6B-FB5EA72088BE}">
      <dgm:prSet/>
      <dgm:spPr/>
      <dgm:t>
        <a:bodyPr/>
        <a:lstStyle/>
        <a:p>
          <a:pPr rtl="0"/>
          <a:r>
            <a:rPr lang="en-US" dirty="0" smtClean="0"/>
            <a:t>Pulp tissue – infiltration of polymorph nuclear leucocytes </a:t>
          </a:r>
          <a:endParaRPr lang="en-US" dirty="0"/>
        </a:p>
      </dgm:t>
    </dgm:pt>
    <dgm:pt modelId="{8CB947D8-E836-4D19-9F98-B3867799A396}" type="parTrans" cxnId="{56732621-F157-41EF-81F6-8E86990EEAA0}">
      <dgm:prSet/>
      <dgm:spPr/>
      <dgm:t>
        <a:bodyPr/>
        <a:lstStyle/>
        <a:p>
          <a:endParaRPr lang="en-US"/>
        </a:p>
      </dgm:t>
    </dgm:pt>
    <dgm:pt modelId="{5BAE7D7C-902E-4DCE-ABF2-B9A6A302137D}" type="sibTrans" cxnId="{56732621-F157-41EF-81F6-8E86990EEAA0}">
      <dgm:prSet/>
      <dgm:spPr/>
      <dgm:t>
        <a:bodyPr/>
        <a:lstStyle/>
        <a:p>
          <a:endParaRPr lang="en-US"/>
        </a:p>
      </dgm:t>
    </dgm:pt>
    <dgm:pt modelId="{8B1BA5A9-0947-4A09-B0C1-6BC0EFF2A3F3}">
      <dgm:prSet/>
      <dgm:spPr/>
      <dgm:t>
        <a:bodyPr/>
        <a:lstStyle/>
        <a:p>
          <a:pPr rtl="0"/>
          <a:r>
            <a:rPr lang="en-US" dirty="0" smtClean="0"/>
            <a:t>Numerous pulp abscess</a:t>
          </a:r>
          <a:endParaRPr lang="en-US" dirty="0"/>
        </a:p>
      </dgm:t>
    </dgm:pt>
    <dgm:pt modelId="{7614EF0E-27FD-42A2-BF66-FD93BE3A5508}" type="parTrans" cxnId="{079AEB1D-1439-4495-8276-E39E34FD8C22}">
      <dgm:prSet/>
      <dgm:spPr/>
      <dgm:t>
        <a:bodyPr/>
        <a:lstStyle/>
        <a:p>
          <a:endParaRPr lang="en-US"/>
        </a:p>
      </dgm:t>
    </dgm:pt>
    <dgm:pt modelId="{CDA2BAEF-2E26-4D18-B93F-A19A40B32BEB}" type="sibTrans" cxnId="{079AEB1D-1439-4495-8276-E39E34FD8C22}">
      <dgm:prSet/>
      <dgm:spPr/>
      <dgm:t>
        <a:bodyPr/>
        <a:lstStyle/>
        <a:p>
          <a:endParaRPr lang="en-US"/>
        </a:p>
      </dgm:t>
    </dgm:pt>
    <dgm:pt modelId="{798C035C-61A5-46F4-86B5-0AC342955784}">
      <dgm:prSet/>
      <dgm:spPr/>
      <dgm:t>
        <a:bodyPr/>
        <a:lstStyle/>
        <a:p>
          <a:pPr rtl="0"/>
          <a:r>
            <a:rPr lang="en-US" dirty="0" smtClean="0"/>
            <a:t>Degeneration of odontoblastic layer</a:t>
          </a:r>
          <a:endParaRPr lang="en-US" dirty="0"/>
        </a:p>
      </dgm:t>
    </dgm:pt>
    <dgm:pt modelId="{A764B4AF-A4CD-493B-B5D3-DA91F92A913E}" type="parTrans" cxnId="{550FA9F1-1C47-49AE-A139-8C7A71FD0140}">
      <dgm:prSet/>
      <dgm:spPr/>
      <dgm:t>
        <a:bodyPr/>
        <a:lstStyle/>
        <a:p>
          <a:endParaRPr lang="en-US"/>
        </a:p>
      </dgm:t>
    </dgm:pt>
    <dgm:pt modelId="{5336278D-5176-4B8F-9AA4-45F8ADC9128C}" type="sibTrans" cxnId="{550FA9F1-1C47-49AE-A139-8C7A71FD0140}">
      <dgm:prSet/>
      <dgm:spPr/>
      <dgm:t>
        <a:bodyPr/>
        <a:lstStyle/>
        <a:p>
          <a:endParaRPr lang="en-US"/>
        </a:p>
      </dgm:t>
    </dgm:pt>
    <dgm:pt modelId="{0E1BC8CE-78BA-48DE-A676-8F2B1F4EF337}">
      <dgm:prSet/>
      <dgm:spPr/>
      <dgm:t>
        <a:bodyPr/>
        <a:lstStyle/>
        <a:p>
          <a:pPr rtl="0"/>
          <a:r>
            <a:rPr lang="en-US" dirty="0" smtClean="0"/>
            <a:t>Liquefaction degeneration of entire pulp – acute </a:t>
          </a:r>
          <a:r>
            <a:rPr lang="en-US" dirty="0" err="1" smtClean="0"/>
            <a:t>suppurative</a:t>
          </a:r>
          <a:r>
            <a:rPr lang="en-US" dirty="0" smtClean="0"/>
            <a:t> pulpits</a:t>
          </a:r>
          <a:endParaRPr lang="en-US" dirty="0"/>
        </a:p>
      </dgm:t>
    </dgm:pt>
    <dgm:pt modelId="{1C56EACA-D6ED-46F1-AE67-799BB6654F1C}" type="parTrans" cxnId="{D49FA610-471F-4FD2-83F9-4E06EA4D7CDF}">
      <dgm:prSet/>
      <dgm:spPr/>
      <dgm:t>
        <a:bodyPr/>
        <a:lstStyle/>
        <a:p>
          <a:endParaRPr lang="en-US"/>
        </a:p>
      </dgm:t>
    </dgm:pt>
    <dgm:pt modelId="{218D7E4F-8EFF-4C27-875D-360F64B4270C}" type="sibTrans" cxnId="{D49FA610-471F-4FD2-83F9-4E06EA4D7CDF}">
      <dgm:prSet/>
      <dgm:spPr/>
      <dgm:t>
        <a:bodyPr/>
        <a:lstStyle/>
        <a:p>
          <a:endParaRPr lang="en-US"/>
        </a:p>
      </dgm:t>
    </dgm:pt>
    <dgm:pt modelId="{AEADE9B5-7CED-4682-8FB4-5C155AB4C28C}">
      <dgm:prSet/>
      <dgm:spPr/>
      <dgm:t>
        <a:bodyPr/>
        <a:lstStyle/>
        <a:p>
          <a:pPr rtl="0"/>
          <a:r>
            <a:rPr lang="en-US" dirty="0" smtClean="0"/>
            <a:t>Death of the pulp- tissue – accompanied – tissue dehydration – dry gangrene of pulp</a:t>
          </a:r>
          <a:endParaRPr lang="en-US" dirty="0"/>
        </a:p>
      </dgm:t>
    </dgm:pt>
    <dgm:pt modelId="{6B3549D0-5EAA-4588-82F1-8FF2940CBBDB}" type="parTrans" cxnId="{2F0C2AE2-1E52-4B44-A663-3209E5696D04}">
      <dgm:prSet/>
      <dgm:spPr/>
      <dgm:t>
        <a:bodyPr/>
        <a:lstStyle/>
        <a:p>
          <a:endParaRPr lang="en-US"/>
        </a:p>
      </dgm:t>
    </dgm:pt>
    <dgm:pt modelId="{81755C2F-78FA-4754-AC44-C5B81A9C4ABB}" type="sibTrans" cxnId="{2F0C2AE2-1E52-4B44-A663-3209E5696D04}">
      <dgm:prSet/>
      <dgm:spPr/>
      <dgm:t>
        <a:bodyPr/>
        <a:lstStyle/>
        <a:p>
          <a:endParaRPr lang="en-US"/>
        </a:p>
      </dgm:t>
    </dgm:pt>
    <dgm:pt modelId="{20D5151E-9245-4A5D-B567-AC6646E3C766}">
      <dgm:prSet/>
      <dgm:spPr/>
      <dgm:t>
        <a:bodyPr/>
        <a:lstStyle/>
        <a:p>
          <a:pPr rtl="0"/>
          <a:r>
            <a:rPr lang="en-US" dirty="0" smtClean="0"/>
            <a:t>Percussion test – response- different from normal</a:t>
          </a:r>
          <a:endParaRPr lang="en-US" dirty="0"/>
        </a:p>
      </dgm:t>
    </dgm:pt>
    <dgm:pt modelId="{665A66EA-7212-4E04-8A77-97B943E53E47}" type="parTrans" cxnId="{6C65684A-CE02-4CAE-AB83-8F399B967306}">
      <dgm:prSet/>
      <dgm:spPr/>
      <dgm:t>
        <a:bodyPr/>
        <a:lstStyle/>
        <a:p>
          <a:endParaRPr lang="en-US"/>
        </a:p>
      </dgm:t>
    </dgm:pt>
    <dgm:pt modelId="{A69E6F00-472E-4DF1-B56C-24EC5605287F}" type="sibTrans" cxnId="{6C65684A-CE02-4CAE-AB83-8F399B967306}">
      <dgm:prSet/>
      <dgm:spPr/>
      <dgm:t>
        <a:bodyPr/>
        <a:lstStyle/>
        <a:p>
          <a:endParaRPr lang="en-US"/>
        </a:p>
      </dgm:t>
    </dgm:pt>
    <dgm:pt modelId="{B53EF757-9583-4A54-B24C-A2D05321480E}" type="pres">
      <dgm:prSet presAssocID="{101BA4CE-556C-460A-9753-03804808A6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D366B1C-9824-42DE-BDFA-A9156AB64EB0}" type="pres">
      <dgm:prSet presAssocID="{101BA4CE-556C-460A-9753-03804808A674}" presName="pyramid" presStyleLbl="node1" presStyleIdx="0" presStyleCnt="1"/>
      <dgm:spPr/>
    </dgm:pt>
    <dgm:pt modelId="{8CF8BDB8-8136-4B7E-B1D1-8710308A334D}" type="pres">
      <dgm:prSet presAssocID="{101BA4CE-556C-460A-9753-03804808A674}" presName="theList" presStyleCnt="0"/>
      <dgm:spPr/>
    </dgm:pt>
    <dgm:pt modelId="{32252907-D3E3-4676-BFED-3538F1D41F68}" type="pres">
      <dgm:prSet presAssocID="{72B162EF-0A42-456B-AF6B-FB5EA72088BE}" presName="aNode" presStyleLbl="fgAcc1" presStyleIdx="0" presStyleCnt="6" custScaleX="12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1D83A-5CFA-4ECC-9C96-9BB1FC65FE4F}" type="pres">
      <dgm:prSet presAssocID="{72B162EF-0A42-456B-AF6B-FB5EA72088BE}" presName="aSpace" presStyleCnt="0"/>
      <dgm:spPr/>
    </dgm:pt>
    <dgm:pt modelId="{7F4E9364-F9FD-424F-98A1-63859753C885}" type="pres">
      <dgm:prSet presAssocID="{8B1BA5A9-0947-4A09-B0C1-6BC0EFF2A3F3}" presName="aNode" presStyleLbl="fgAcc1" presStyleIdx="1" presStyleCnt="6" custScaleX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2981-1303-4025-80CD-60968411608F}" type="pres">
      <dgm:prSet presAssocID="{8B1BA5A9-0947-4A09-B0C1-6BC0EFF2A3F3}" presName="aSpace" presStyleCnt="0"/>
      <dgm:spPr/>
    </dgm:pt>
    <dgm:pt modelId="{BF279115-EF56-4DDC-9BFE-CDB3D5617BD1}" type="pres">
      <dgm:prSet presAssocID="{798C035C-61A5-46F4-86B5-0AC342955784}" presName="aNode" presStyleLbl="fgAcc1" presStyleIdx="2" presStyleCnt="6" custScaleX="120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A3D99-F1C1-49CD-ACC2-96FAA807299D}" type="pres">
      <dgm:prSet presAssocID="{798C035C-61A5-46F4-86B5-0AC342955784}" presName="aSpace" presStyleCnt="0"/>
      <dgm:spPr/>
    </dgm:pt>
    <dgm:pt modelId="{4CE27FCA-BD79-4EDE-872C-8B2AC3218FFF}" type="pres">
      <dgm:prSet presAssocID="{0E1BC8CE-78BA-48DE-A676-8F2B1F4EF337}" presName="aNode" presStyleLbl="fgAcc1" presStyleIdx="3" presStyleCnt="6" custScaleX="116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E843-2A8C-465C-A91C-486AB89164AE}" type="pres">
      <dgm:prSet presAssocID="{0E1BC8CE-78BA-48DE-A676-8F2B1F4EF337}" presName="aSpace" presStyleCnt="0"/>
      <dgm:spPr/>
    </dgm:pt>
    <dgm:pt modelId="{5D3921DE-DAAC-4700-AAED-62E2D84DF38D}" type="pres">
      <dgm:prSet presAssocID="{AEADE9B5-7CED-4682-8FB4-5C155AB4C28C}" presName="aNode" presStyleLbl="fgAcc1" presStyleIdx="4" presStyleCnt="6" custScaleX="11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75521-35CE-48A9-9F99-49B618F4900A}" type="pres">
      <dgm:prSet presAssocID="{AEADE9B5-7CED-4682-8FB4-5C155AB4C28C}" presName="aSpace" presStyleCnt="0"/>
      <dgm:spPr/>
    </dgm:pt>
    <dgm:pt modelId="{EDF551CA-ADDC-4C18-BE16-508A0671E3C4}" type="pres">
      <dgm:prSet presAssocID="{20D5151E-9245-4A5D-B567-AC6646E3C766}" presName="aNode" presStyleLbl="fgAcc1" presStyleIdx="5" presStyleCnt="6" custScaleX="11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192F5-58F7-4378-83DC-C4B8D8EDBE61}" type="pres">
      <dgm:prSet presAssocID="{20D5151E-9245-4A5D-B567-AC6646E3C766}" presName="aSpace" presStyleCnt="0"/>
      <dgm:spPr/>
    </dgm:pt>
  </dgm:ptLst>
  <dgm:cxnLst>
    <dgm:cxn modelId="{6A665797-BDD8-4BAE-8A5B-ACA30E1D7B88}" type="presOf" srcId="{0E1BC8CE-78BA-48DE-A676-8F2B1F4EF337}" destId="{4CE27FCA-BD79-4EDE-872C-8B2AC3218FFF}" srcOrd="0" destOrd="0" presId="urn:microsoft.com/office/officeart/2005/8/layout/pyramid2"/>
    <dgm:cxn modelId="{56732621-F157-41EF-81F6-8E86990EEAA0}" srcId="{101BA4CE-556C-460A-9753-03804808A674}" destId="{72B162EF-0A42-456B-AF6B-FB5EA72088BE}" srcOrd="0" destOrd="0" parTransId="{8CB947D8-E836-4D19-9F98-B3867799A396}" sibTransId="{5BAE7D7C-902E-4DCE-ABF2-B9A6A302137D}"/>
    <dgm:cxn modelId="{B5294AB8-4C09-44DB-84A6-24977E0393E5}" type="presOf" srcId="{8B1BA5A9-0947-4A09-B0C1-6BC0EFF2A3F3}" destId="{7F4E9364-F9FD-424F-98A1-63859753C885}" srcOrd="0" destOrd="0" presId="urn:microsoft.com/office/officeart/2005/8/layout/pyramid2"/>
    <dgm:cxn modelId="{9E893070-AC2C-4A69-B56C-979DA36154C0}" type="presOf" srcId="{101BA4CE-556C-460A-9753-03804808A674}" destId="{B53EF757-9583-4A54-B24C-A2D05321480E}" srcOrd="0" destOrd="0" presId="urn:microsoft.com/office/officeart/2005/8/layout/pyramid2"/>
    <dgm:cxn modelId="{2F0C2AE2-1E52-4B44-A663-3209E5696D04}" srcId="{101BA4CE-556C-460A-9753-03804808A674}" destId="{AEADE9B5-7CED-4682-8FB4-5C155AB4C28C}" srcOrd="4" destOrd="0" parTransId="{6B3549D0-5EAA-4588-82F1-8FF2940CBBDB}" sibTransId="{81755C2F-78FA-4754-AC44-C5B81A9C4ABB}"/>
    <dgm:cxn modelId="{27C31BA2-A955-4B1C-AA92-E92717FB9BEE}" type="presOf" srcId="{AEADE9B5-7CED-4682-8FB4-5C155AB4C28C}" destId="{5D3921DE-DAAC-4700-AAED-62E2D84DF38D}" srcOrd="0" destOrd="0" presId="urn:microsoft.com/office/officeart/2005/8/layout/pyramid2"/>
    <dgm:cxn modelId="{079AEB1D-1439-4495-8276-E39E34FD8C22}" srcId="{101BA4CE-556C-460A-9753-03804808A674}" destId="{8B1BA5A9-0947-4A09-B0C1-6BC0EFF2A3F3}" srcOrd="1" destOrd="0" parTransId="{7614EF0E-27FD-42A2-BF66-FD93BE3A5508}" sibTransId="{CDA2BAEF-2E26-4D18-B93F-A19A40B32BEB}"/>
    <dgm:cxn modelId="{F2FF4ACB-95EA-4BBF-9DA4-7A415FCDA778}" type="presOf" srcId="{20D5151E-9245-4A5D-B567-AC6646E3C766}" destId="{EDF551CA-ADDC-4C18-BE16-508A0671E3C4}" srcOrd="0" destOrd="0" presId="urn:microsoft.com/office/officeart/2005/8/layout/pyramid2"/>
    <dgm:cxn modelId="{D49FA610-471F-4FD2-83F9-4E06EA4D7CDF}" srcId="{101BA4CE-556C-460A-9753-03804808A674}" destId="{0E1BC8CE-78BA-48DE-A676-8F2B1F4EF337}" srcOrd="3" destOrd="0" parTransId="{1C56EACA-D6ED-46F1-AE67-799BB6654F1C}" sibTransId="{218D7E4F-8EFF-4C27-875D-360F64B4270C}"/>
    <dgm:cxn modelId="{8E69DD2F-0786-4C9B-B1E3-297724E4B800}" type="presOf" srcId="{72B162EF-0A42-456B-AF6B-FB5EA72088BE}" destId="{32252907-D3E3-4676-BFED-3538F1D41F68}" srcOrd="0" destOrd="0" presId="urn:microsoft.com/office/officeart/2005/8/layout/pyramid2"/>
    <dgm:cxn modelId="{6C65684A-CE02-4CAE-AB83-8F399B967306}" srcId="{101BA4CE-556C-460A-9753-03804808A674}" destId="{20D5151E-9245-4A5D-B567-AC6646E3C766}" srcOrd="5" destOrd="0" parTransId="{665A66EA-7212-4E04-8A77-97B943E53E47}" sibTransId="{A69E6F00-472E-4DF1-B56C-24EC5605287F}"/>
    <dgm:cxn modelId="{550FA9F1-1C47-49AE-A139-8C7A71FD0140}" srcId="{101BA4CE-556C-460A-9753-03804808A674}" destId="{798C035C-61A5-46F4-86B5-0AC342955784}" srcOrd="2" destOrd="0" parTransId="{A764B4AF-A4CD-493B-B5D3-DA91F92A913E}" sibTransId="{5336278D-5176-4B8F-9AA4-45F8ADC9128C}"/>
    <dgm:cxn modelId="{49435349-F303-4E18-A0D9-7BA3562CA6D5}" type="presOf" srcId="{798C035C-61A5-46F4-86B5-0AC342955784}" destId="{BF279115-EF56-4DDC-9BFE-CDB3D5617BD1}" srcOrd="0" destOrd="0" presId="urn:microsoft.com/office/officeart/2005/8/layout/pyramid2"/>
    <dgm:cxn modelId="{0C57D76C-B166-4B0B-8F70-90A88434EA2A}" type="presParOf" srcId="{B53EF757-9583-4A54-B24C-A2D05321480E}" destId="{2D366B1C-9824-42DE-BDFA-A9156AB64EB0}" srcOrd="0" destOrd="0" presId="urn:microsoft.com/office/officeart/2005/8/layout/pyramid2"/>
    <dgm:cxn modelId="{50C93853-5863-47FB-B71D-C2DD8A80F62F}" type="presParOf" srcId="{B53EF757-9583-4A54-B24C-A2D05321480E}" destId="{8CF8BDB8-8136-4B7E-B1D1-8710308A334D}" srcOrd="1" destOrd="0" presId="urn:microsoft.com/office/officeart/2005/8/layout/pyramid2"/>
    <dgm:cxn modelId="{BE933399-0780-45D5-A19F-EA52A08AB187}" type="presParOf" srcId="{8CF8BDB8-8136-4B7E-B1D1-8710308A334D}" destId="{32252907-D3E3-4676-BFED-3538F1D41F68}" srcOrd="0" destOrd="0" presId="urn:microsoft.com/office/officeart/2005/8/layout/pyramid2"/>
    <dgm:cxn modelId="{79B9CBD2-6F3D-4AD4-A685-0AD0B53F0BD2}" type="presParOf" srcId="{8CF8BDB8-8136-4B7E-B1D1-8710308A334D}" destId="{6181D83A-5CFA-4ECC-9C96-9BB1FC65FE4F}" srcOrd="1" destOrd="0" presId="urn:microsoft.com/office/officeart/2005/8/layout/pyramid2"/>
    <dgm:cxn modelId="{FC923EA2-51A7-48D8-97C8-66004E860726}" type="presParOf" srcId="{8CF8BDB8-8136-4B7E-B1D1-8710308A334D}" destId="{7F4E9364-F9FD-424F-98A1-63859753C885}" srcOrd="2" destOrd="0" presId="urn:microsoft.com/office/officeart/2005/8/layout/pyramid2"/>
    <dgm:cxn modelId="{E7D66F47-A52F-407E-9B6C-115BEDAAB6A8}" type="presParOf" srcId="{8CF8BDB8-8136-4B7E-B1D1-8710308A334D}" destId="{E75D2981-1303-4025-80CD-60968411608F}" srcOrd="3" destOrd="0" presId="urn:microsoft.com/office/officeart/2005/8/layout/pyramid2"/>
    <dgm:cxn modelId="{577FE258-03A2-408C-ABF6-DECD5442D78F}" type="presParOf" srcId="{8CF8BDB8-8136-4B7E-B1D1-8710308A334D}" destId="{BF279115-EF56-4DDC-9BFE-CDB3D5617BD1}" srcOrd="4" destOrd="0" presId="urn:microsoft.com/office/officeart/2005/8/layout/pyramid2"/>
    <dgm:cxn modelId="{AE1EB919-262C-4E04-97AF-AF90AD3A4191}" type="presParOf" srcId="{8CF8BDB8-8136-4B7E-B1D1-8710308A334D}" destId="{404A3D99-F1C1-49CD-ACC2-96FAA807299D}" srcOrd="5" destOrd="0" presId="urn:microsoft.com/office/officeart/2005/8/layout/pyramid2"/>
    <dgm:cxn modelId="{C89530D3-9C54-4302-82AB-B52F682BC542}" type="presParOf" srcId="{8CF8BDB8-8136-4B7E-B1D1-8710308A334D}" destId="{4CE27FCA-BD79-4EDE-872C-8B2AC3218FFF}" srcOrd="6" destOrd="0" presId="urn:microsoft.com/office/officeart/2005/8/layout/pyramid2"/>
    <dgm:cxn modelId="{2C3357D4-50FB-48F7-A2E5-CB43DADF1929}" type="presParOf" srcId="{8CF8BDB8-8136-4B7E-B1D1-8710308A334D}" destId="{6430E843-2A8C-465C-A91C-486AB89164AE}" srcOrd="7" destOrd="0" presId="urn:microsoft.com/office/officeart/2005/8/layout/pyramid2"/>
    <dgm:cxn modelId="{D34B42C9-9A4E-4CC5-8CA6-66AA11924618}" type="presParOf" srcId="{8CF8BDB8-8136-4B7E-B1D1-8710308A334D}" destId="{5D3921DE-DAAC-4700-AAED-62E2D84DF38D}" srcOrd="8" destOrd="0" presId="urn:microsoft.com/office/officeart/2005/8/layout/pyramid2"/>
    <dgm:cxn modelId="{DA84DECB-28F6-4E6C-AA9B-6F8E9AD216FA}" type="presParOf" srcId="{8CF8BDB8-8136-4B7E-B1D1-8710308A334D}" destId="{A4475521-35CE-48A9-9F99-49B618F4900A}" srcOrd="9" destOrd="0" presId="urn:microsoft.com/office/officeart/2005/8/layout/pyramid2"/>
    <dgm:cxn modelId="{ADF17000-ADE7-4F16-9C6C-355A34E64B5C}" type="presParOf" srcId="{8CF8BDB8-8136-4B7E-B1D1-8710308A334D}" destId="{EDF551CA-ADDC-4C18-BE16-508A0671E3C4}" srcOrd="10" destOrd="0" presId="urn:microsoft.com/office/officeart/2005/8/layout/pyramid2"/>
    <dgm:cxn modelId="{771040BF-D1B8-46B8-8197-65F145D2DAAB}" type="presParOf" srcId="{8CF8BDB8-8136-4B7E-B1D1-8710308A334D}" destId="{E45192F5-58F7-4378-83DC-C4B8D8EDBE61}" srcOrd="11" destOrd="0" presId="urn:microsoft.com/office/officeart/2005/8/layout/pyramid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AEDC7C-33BA-4542-B6AB-01079063AE0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EABD69-8479-47B8-8768-6F1449CFDCFC}">
      <dgm:prSet/>
      <dgm:spPr/>
      <dgm:t>
        <a:bodyPr/>
        <a:lstStyle/>
        <a:p>
          <a:pPr rtl="0"/>
          <a:r>
            <a:rPr lang="en-US" dirty="0" smtClean="0"/>
            <a:t>Is a inflammatory reaction that reacts from long term , low grade injury / occasionally from quiescence of an acute process</a:t>
          </a:r>
          <a:endParaRPr lang="en-US" dirty="0"/>
        </a:p>
      </dgm:t>
    </dgm:pt>
    <dgm:pt modelId="{CA49943C-C8E5-41BD-807F-2DC30F0B62F0}" type="parTrans" cxnId="{B8248642-5D95-4FD6-9070-BB9588074106}">
      <dgm:prSet/>
      <dgm:spPr/>
      <dgm:t>
        <a:bodyPr/>
        <a:lstStyle/>
        <a:p>
          <a:endParaRPr lang="en-US"/>
        </a:p>
      </dgm:t>
    </dgm:pt>
    <dgm:pt modelId="{69E33B70-17F3-40CA-947D-FD12369E1CEC}" type="sibTrans" cxnId="{B8248642-5D95-4FD6-9070-BB9588074106}">
      <dgm:prSet/>
      <dgm:spPr/>
      <dgm:t>
        <a:bodyPr/>
        <a:lstStyle/>
        <a:p>
          <a:endParaRPr lang="en-US"/>
        </a:p>
      </dgm:t>
    </dgm:pt>
    <dgm:pt modelId="{81071BE5-074B-48CC-9E59-CBB7D1326314}">
      <dgm:prSet/>
      <dgm:spPr/>
      <dgm:t>
        <a:bodyPr/>
        <a:lstStyle/>
        <a:p>
          <a:pPr rtl="0"/>
          <a:r>
            <a:rPr lang="en-US" dirty="0" smtClean="0"/>
            <a:t>Symptoms -  mild &amp; intermittent – have a chronic course </a:t>
          </a:r>
          <a:endParaRPr lang="en-US" dirty="0"/>
        </a:p>
      </dgm:t>
    </dgm:pt>
    <dgm:pt modelId="{8C7E2BDA-7D57-4B74-8ADC-E95E051DC171}" type="parTrans" cxnId="{AC08AD54-43BF-47BE-B98A-83A81E1C76EC}">
      <dgm:prSet/>
      <dgm:spPr/>
      <dgm:t>
        <a:bodyPr/>
        <a:lstStyle/>
        <a:p>
          <a:endParaRPr lang="en-US"/>
        </a:p>
      </dgm:t>
    </dgm:pt>
    <dgm:pt modelId="{52A144C5-E351-48C7-A218-2B463911CB0A}" type="sibTrans" cxnId="{AC08AD54-43BF-47BE-B98A-83A81E1C76EC}">
      <dgm:prSet/>
      <dgm:spPr/>
      <dgm:t>
        <a:bodyPr/>
        <a:lstStyle/>
        <a:p>
          <a:endParaRPr lang="en-US"/>
        </a:p>
      </dgm:t>
    </dgm:pt>
    <dgm:pt modelId="{589F232C-067A-49F2-9C5D-E3E9ED1D3EFB}" type="pres">
      <dgm:prSet presAssocID="{C1AEDC7C-33BA-4542-B6AB-01079063A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AA352F-D949-4F61-A373-B83264A3C687}" type="pres">
      <dgm:prSet presAssocID="{93EABD69-8479-47B8-8768-6F1449CFDC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92141-34C5-41A8-9E40-0BBAF06B3522}" type="pres">
      <dgm:prSet presAssocID="{69E33B70-17F3-40CA-947D-FD12369E1CEC}" presName="spacer" presStyleCnt="0"/>
      <dgm:spPr/>
    </dgm:pt>
    <dgm:pt modelId="{3F80B3B6-E282-4324-898F-7BCEF86E8984}" type="pres">
      <dgm:prSet presAssocID="{81071BE5-074B-48CC-9E59-CBB7D13263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8AD54-43BF-47BE-B98A-83A81E1C76EC}" srcId="{C1AEDC7C-33BA-4542-B6AB-01079063AE01}" destId="{81071BE5-074B-48CC-9E59-CBB7D1326314}" srcOrd="1" destOrd="0" parTransId="{8C7E2BDA-7D57-4B74-8ADC-E95E051DC171}" sibTransId="{52A144C5-E351-48C7-A218-2B463911CB0A}"/>
    <dgm:cxn modelId="{B8248642-5D95-4FD6-9070-BB9588074106}" srcId="{C1AEDC7C-33BA-4542-B6AB-01079063AE01}" destId="{93EABD69-8479-47B8-8768-6F1449CFDCFC}" srcOrd="0" destOrd="0" parTransId="{CA49943C-C8E5-41BD-807F-2DC30F0B62F0}" sibTransId="{69E33B70-17F3-40CA-947D-FD12369E1CEC}"/>
    <dgm:cxn modelId="{F2B20536-064E-4B3C-8B1F-FE22932B1692}" type="presOf" srcId="{93EABD69-8479-47B8-8768-6F1449CFDCFC}" destId="{8DAA352F-D949-4F61-A373-B83264A3C687}" srcOrd="0" destOrd="0" presId="urn:microsoft.com/office/officeart/2005/8/layout/vList2"/>
    <dgm:cxn modelId="{911C0D9E-99EF-47D0-A743-30215AF90B1B}" type="presOf" srcId="{81071BE5-074B-48CC-9E59-CBB7D1326314}" destId="{3F80B3B6-E282-4324-898F-7BCEF86E8984}" srcOrd="0" destOrd="0" presId="urn:microsoft.com/office/officeart/2005/8/layout/vList2"/>
    <dgm:cxn modelId="{5B50FE95-A671-4219-9F51-539E744BC774}" type="presOf" srcId="{C1AEDC7C-33BA-4542-B6AB-01079063AE01}" destId="{589F232C-067A-49F2-9C5D-E3E9ED1D3EFB}" srcOrd="0" destOrd="0" presId="urn:microsoft.com/office/officeart/2005/8/layout/vList2"/>
    <dgm:cxn modelId="{1EBC927F-D49B-41C5-9FB3-32D9A3A4293D}" type="presParOf" srcId="{589F232C-067A-49F2-9C5D-E3E9ED1D3EFB}" destId="{8DAA352F-D949-4F61-A373-B83264A3C687}" srcOrd="0" destOrd="0" presId="urn:microsoft.com/office/officeart/2005/8/layout/vList2"/>
    <dgm:cxn modelId="{FADBCCF8-75B2-47F6-8272-1A46F2C68A3D}" type="presParOf" srcId="{589F232C-067A-49F2-9C5D-E3E9ED1D3EFB}" destId="{A0D92141-34C5-41A8-9E40-0BBAF06B3522}" srcOrd="1" destOrd="0" presId="urn:microsoft.com/office/officeart/2005/8/layout/vList2"/>
    <dgm:cxn modelId="{2046E478-2F10-4733-A1A4-36A3C53C89B5}" type="presParOf" srcId="{589F232C-067A-49F2-9C5D-E3E9ED1D3EFB}" destId="{3F80B3B6-E282-4324-898F-7BCEF86E8984}" srcOrd="2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750A63-D158-444F-ABBB-92F711B3AE35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523DE5-426D-4D62-AA89-6DECD1E22F8E}">
      <dgm:prSet custT="1"/>
      <dgm:spPr/>
      <dgm:t>
        <a:bodyPr/>
        <a:lstStyle/>
        <a:p>
          <a:pPr rtl="0"/>
          <a:r>
            <a:rPr lang="en-US" sz="2400" b="1" dirty="0" smtClean="0"/>
            <a:t>Asymptomatic</a:t>
          </a:r>
          <a:endParaRPr lang="en-US" sz="2400" b="1" dirty="0"/>
        </a:p>
      </dgm:t>
    </dgm:pt>
    <dgm:pt modelId="{6AE27ED2-C914-455A-B1EB-49B3968A757D}" type="parTrans" cxnId="{1DCCB0B1-D755-46A1-A404-6D1CB1321B96}">
      <dgm:prSet/>
      <dgm:spPr/>
      <dgm:t>
        <a:bodyPr/>
        <a:lstStyle/>
        <a:p>
          <a:endParaRPr lang="en-US"/>
        </a:p>
      </dgm:t>
    </dgm:pt>
    <dgm:pt modelId="{18771CB7-83B2-4188-B357-5D10850CD954}" type="sibTrans" cxnId="{1DCCB0B1-D755-46A1-A404-6D1CB1321B96}">
      <dgm:prSet/>
      <dgm:spPr/>
      <dgm:t>
        <a:bodyPr/>
        <a:lstStyle/>
        <a:p>
          <a:endParaRPr lang="en-US"/>
        </a:p>
      </dgm:t>
    </dgm:pt>
    <dgm:pt modelId="{CDB16F44-8B6C-4546-949F-A4792A565C42}">
      <dgm:prSet custT="1"/>
      <dgm:spPr/>
      <dgm:t>
        <a:bodyPr/>
        <a:lstStyle/>
        <a:p>
          <a:pPr rtl="0"/>
          <a:r>
            <a:rPr lang="en-US" sz="2400" dirty="0" smtClean="0"/>
            <a:t>Large cavity – exposed pulp</a:t>
          </a:r>
          <a:endParaRPr lang="en-US" sz="2400" dirty="0"/>
        </a:p>
      </dgm:t>
    </dgm:pt>
    <dgm:pt modelId="{E88D3D81-C772-4B85-8BE9-F81522509723}" type="parTrans" cxnId="{F10D8BBC-9362-4CD1-9C76-232A5267CC01}">
      <dgm:prSet/>
      <dgm:spPr/>
      <dgm:t>
        <a:bodyPr/>
        <a:lstStyle/>
        <a:p>
          <a:endParaRPr lang="en-US"/>
        </a:p>
      </dgm:t>
    </dgm:pt>
    <dgm:pt modelId="{351E653C-B816-4400-883B-66A27422E900}" type="sibTrans" cxnId="{F10D8BBC-9362-4CD1-9C76-232A5267CC01}">
      <dgm:prSet/>
      <dgm:spPr/>
      <dgm:t>
        <a:bodyPr/>
        <a:lstStyle/>
        <a:p>
          <a:endParaRPr lang="en-US"/>
        </a:p>
      </dgm:t>
    </dgm:pt>
    <dgm:pt modelId="{E29EE3ED-C91B-4659-AFFF-ADD0AA657A88}">
      <dgm:prSet custT="1"/>
      <dgm:spPr/>
      <dgm:t>
        <a:bodyPr/>
        <a:lstStyle/>
        <a:p>
          <a:pPr algn="l" rtl="0"/>
          <a:r>
            <a:rPr lang="en-US" sz="2400" dirty="0" smtClean="0"/>
            <a:t>Large open pulp/pulp exposed to external environment – painless </a:t>
          </a:r>
          <a:endParaRPr lang="en-US" sz="2400" dirty="0"/>
        </a:p>
      </dgm:t>
    </dgm:pt>
    <dgm:pt modelId="{2722A6A6-4A99-4E1E-A60B-8D6ACFE58EE3}" type="parTrans" cxnId="{8D5A16EA-CC06-4772-B01A-7ECC5EDFF5F0}">
      <dgm:prSet/>
      <dgm:spPr/>
      <dgm:t>
        <a:bodyPr/>
        <a:lstStyle/>
        <a:p>
          <a:endParaRPr lang="en-US"/>
        </a:p>
      </dgm:t>
    </dgm:pt>
    <dgm:pt modelId="{F8F7BCB4-27E9-432C-844A-0A7645013A9D}" type="sibTrans" cxnId="{8D5A16EA-CC06-4772-B01A-7ECC5EDFF5F0}">
      <dgm:prSet/>
      <dgm:spPr/>
      <dgm:t>
        <a:bodyPr/>
        <a:lstStyle/>
        <a:p>
          <a:endParaRPr lang="en-US"/>
        </a:p>
      </dgm:t>
    </dgm:pt>
    <dgm:pt modelId="{E8C63848-53A6-4A0E-969E-8F66FD345FB5}">
      <dgm:prSet/>
      <dgm:spPr/>
      <dgm:t>
        <a:bodyPr/>
        <a:lstStyle/>
        <a:p>
          <a:pPr algn="l" rtl="0"/>
          <a:r>
            <a:rPr lang="en-US" dirty="0" smtClean="0"/>
            <a:t>On probing – pulp tissue bleeds- but no pain </a:t>
          </a:r>
          <a:endParaRPr lang="en-US" dirty="0"/>
        </a:p>
      </dgm:t>
    </dgm:pt>
    <dgm:pt modelId="{91791D45-5732-4794-829D-E075648C49C8}" type="parTrans" cxnId="{0CB5CD15-4BA8-4ECE-A890-74EC3B0C37CE}">
      <dgm:prSet/>
      <dgm:spPr/>
      <dgm:t>
        <a:bodyPr/>
        <a:lstStyle/>
        <a:p>
          <a:endParaRPr lang="en-US"/>
        </a:p>
      </dgm:t>
    </dgm:pt>
    <dgm:pt modelId="{0655F50A-E161-4DB3-A6F5-B2205B6346A7}" type="sibTrans" cxnId="{0CB5CD15-4BA8-4ECE-A890-74EC3B0C37CE}">
      <dgm:prSet/>
      <dgm:spPr/>
      <dgm:t>
        <a:bodyPr/>
        <a:lstStyle/>
        <a:p>
          <a:endParaRPr lang="en-US"/>
        </a:p>
      </dgm:t>
    </dgm:pt>
    <dgm:pt modelId="{2641E305-B335-445B-B195-537B87A5F273}">
      <dgm:prSet/>
      <dgm:spPr/>
      <dgm:t>
        <a:bodyPr/>
        <a:lstStyle/>
        <a:p>
          <a:pPr algn="l" rtl="0"/>
          <a:r>
            <a:rPr lang="en-US" dirty="0" smtClean="0"/>
            <a:t>Reaction to thermal change is reduce</a:t>
          </a:r>
          <a:endParaRPr lang="en-US" dirty="0"/>
        </a:p>
      </dgm:t>
    </dgm:pt>
    <dgm:pt modelId="{E85A538D-437D-4CE3-9519-761F2244ECC1}" type="parTrans" cxnId="{3E6F9F99-95CA-4927-AB41-D74B6D5B1505}">
      <dgm:prSet/>
      <dgm:spPr/>
      <dgm:t>
        <a:bodyPr/>
        <a:lstStyle/>
        <a:p>
          <a:endParaRPr lang="en-US"/>
        </a:p>
      </dgm:t>
    </dgm:pt>
    <dgm:pt modelId="{B7A8D35F-6ED3-4312-9756-ABFBDE92955D}" type="sibTrans" cxnId="{3E6F9F99-95CA-4927-AB41-D74B6D5B1505}">
      <dgm:prSet/>
      <dgm:spPr/>
      <dgm:t>
        <a:bodyPr/>
        <a:lstStyle/>
        <a:p>
          <a:endParaRPr lang="en-US"/>
        </a:p>
      </dgm:t>
    </dgm:pt>
    <dgm:pt modelId="{F88BA839-CCAA-4040-ADFB-8BDCCB90DF39}">
      <dgm:prSet custT="1"/>
      <dgm:spPr/>
      <dgm:t>
        <a:bodyPr/>
        <a:lstStyle/>
        <a:p>
          <a:pPr rtl="0"/>
          <a:r>
            <a:rPr lang="en-US" sz="2400" dirty="0" smtClean="0"/>
            <a:t>Degeneration of nerve fibers – increased pain threshold – EPT</a:t>
          </a:r>
          <a:endParaRPr lang="en-US" sz="2400" dirty="0"/>
        </a:p>
      </dgm:t>
    </dgm:pt>
    <dgm:pt modelId="{ECCD0950-7A2E-416A-9D08-62E3730292E5}" type="parTrans" cxnId="{57AB8EC7-A3EF-47CD-A2C6-C42052DCB049}">
      <dgm:prSet/>
      <dgm:spPr/>
      <dgm:t>
        <a:bodyPr/>
        <a:lstStyle/>
        <a:p>
          <a:endParaRPr lang="en-US"/>
        </a:p>
      </dgm:t>
    </dgm:pt>
    <dgm:pt modelId="{2B29854B-AFF4-4A84-BB62-D74FC62C6B80}" type="sibTrans" cxnId="{57AB8EC7-A3EF-47CD-A2C6-C42052DCB049}">
      <dgm:prSet/>
      <dgm:spPr/>
      <dgm:t>
        <a:bodyPr/>
        <a:lstStyle/>
        <a:p>
          <a:endParaRPr lang="en-US"/>
        </a:p>
      </dgm:t>
    </dgm:pt>
    <dgm:pt modelId="{FB69B214-B131-4889-AC55-BE6DF9BDC0A5}">
      <dgm:prSet custT="1"/>
      <dgm:spPr/>
      <dgm:t>
        <a:bodyPr/>
        <a:lstStyle/>
        <a:p>
          <a:pPr rtl="0"/>
          <a:r>
            <a:rPr lang="en-US" sz="2400" dirty="0" smtClean="0"/>
            <a:t>Necrotic pulp without pain</a:t>
          </a:r>
          <a:endParaRPr lang="en-US" sz="2400" dirty="0"/>
        </a:p>
      </dgm:t>
    </dgm:pt>
    <dgm:pt modelId="{B5F89BC2-22D7-4E66-BF2B-12974A7FF674}" type="parTrans" cxnId="{8A0AECDB-4231-4541-8BBF-2FBCEC840DA8}">
      <dgm:prSet/>
      <dgm:spPr/>
      <dgm:t>
        <a:bodyPr/>
        <a:lstStyle/>
        <a:p>
          <a:endParaRPr lang="en-US"/>
        </a:p>
      </dgm:t>
    </dgm:pt>
    <dgm:pt modelId="{882E1DDC-2C7D-4B4B-BD4F-E553F9440B7F}" type="sibTrans" cxnId="{8A0AECDB-4231-4541-8BBF-2FBCEC840DA8}">
      <dgm:prSet/>
      <dgm:spPr/>
      <dgm:t>
        <a:bodyPr/>
        <a:lstStyle/>
        <a:p>
          <a:endParaRPr lang="en-US"/>
        </a:p>
      </dgm:t>
    </dgm:pt>
    <dgm:pt modelId="{29895174-0564-4275-90A9-FF1687FFD8A4}" type="pres">
      <dgm:prSet presAssocID="{8D750A63-D158-444F-ABBB-92F711B3AE3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2A120-83E5-46D5-82C6-D47DE34C7382}" type="pres">
      <dgm:prSet presAssocID="{51523DE5-426D-4D62-AA89-6DECD1E22F8E}" presName="circ1" presStyleLbl="vennNode1" presStyleIdx="0" presStyleCnt="7"/>
      <dgm:spPr/>
    </dgm:pt>
    <dgm:pt modelId="{F73D51D7-D8C8-4523-BC09-2B5A14D0B7DF}" type="pres">
      <dgm:prSet presAssocID="{51523DE5-426D-4D62-AA89-6DECD1E22F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4A425-6A2D-4CF4-9F46-4F01DBD38569}" type="pres">
      <dgm:prSet presAssocID="{CDB16F44-8B6C-4546-949F-A4792A565C42}" presName="circ2" presStyleLbl="vennNode1" presStyleIdx="1" presStyleCnt="7"/>
      <dgm:spPr/>
    </dgm:pt>
    <dgm:pt modelId="{3ADB760E-2815-4B32-B6BF-D7863F118BE0}" type="pres">
      <dgm:prSet presAssocID="{CDB16F44-8B6C-4546-949F-A4792A565C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9EB2D-3880-40C4-BCF6-22C84ACA87F9}" type="pres">
      <dgm:prSet presAssocID="{E29EE3ED-C91B-4659-AFFF-ADD0AA657A88}" presName="circ3" presStyleLbl="vennNode1" presStyleIdx="2" presStyleCnt="7"/>
      <dgm:spPr/>
    </dgm:pt>
    <dgm:pt modelId="{A6B273AA-D0AC-435F-812F-83802642C7FF}" type="pres">
      <dgm:prSet presAssocID="{E29EE3ED-C91B-4659-AFFF-ADD0AA657A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95EA3-B9FA-4BB1-8619-C75A9AC39DFA}" type="pres">
      <dgm:prSet presAssocID="{E8C63848-53A6-4A0E-969E-8F66FD345FB5}" presName="circ4" presStyleLbl="vennNode1" presStyleIdx="3" presStyleCnt="7"/>
      <dgm:spPr/>
    </dgm:pt>
    <dgm:pt modelId="{3488F4A6-0F45-46B3-BA1B-0C11E2D99292}" type="pres">
      <dgm:prSet presAssocID="{E8C63848-53A6-4A0E-969E-8F66FD345FB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B0CB8-3F1D-4F81-A19F-FCA499B7D9F6}" type="pres">
      <dgm:prSet presAssocID="{2641E305-B335-445B-B195-537B87A5F273}" presName="circ5" presStyleLbl="vennNode1" presStyleIdx="4" presStyleCnt="7"/>
      <dgm:spPr/>
    </dgm:pt>
    <dgm:pt modelId="{A81E0491-F9D9-43A3-8354-128BECDFC439}" type="pres">
      <dgm:prSet presAssocID="{2641E305-B335-445B-B195-537B87A5F27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6807E-BCE6-43BE-A3EA-96C0A2B4F6B3}" type="pres">
      <dgm:prSet presAssocID="{F88BA839-CCAA-4040-ADFB-8BDCCB90DF39}" presName="circ6" presStyleLbl="vennNode1" presStyleIdx="5" presStyleCnt="7"/>
      <dgm:spPr/>
    </dgm:pt>
    <dgm:pt modelId="{149E23DD-20A2-481D-BA2A-F5E2397CD6D4}" type="pres">
      <dgm:prSet presAssocID="{F88BA839-CCAA-4040-ADFB-8BDCCB90DF3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5FCE3-4E61-43E9-A268-33FD47E280BC}" type="pres">
      <dgm:prSet presAssocID="{FB69B214-B131-4889-AC55-BE6DF9BDC0A5}" presName="circ7" presStyleLbl="vennNode1" presStyleIdx="6" presStyleCnt="7"/>
      <dgm:spPr/>
    </dgm:pt>
    <dgm:pt modelId="{6D5919A1-0B82-440C-A749-0C43E7CBD452}" type="pres">
      <dgm:prSet presAssocID="{FB69B214-B131-4889-AC55-BE6DF9BDC0A5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CB0B1-D755-46A1-A404-6D1CB1321B96}" srcId="{8D750A63-D158-444F-ABBB-92F711B3AE35}" destId="{51523DE5-426D-4D62-AA89-6DECD1E22F8E}" srcOrd="0" destOrd="0" parTransId="{6AE27ED2-C914-455A-B1EB-49B3968A757D}" sibTransId="{18771CB7-83B2-4188-B357-5D10850CD954}"/>
    <dgm:cxn modelId="{8A0AECDB-4231-4541-8BBF-2FBCEC840DA8}" srcId="{8D750A63-D158-444F-ABBB-92F711B3AE35}" destId="{FB69B214-B131-4889-AC55-BE6DF9BDC0A5}" srcOrd="6" destOrd="0" parTransId="{B5F89BC2-22D7-4E66-BF2B-12974A7FF674}" sibTransId="{882E1DDC-2C7D-4B4B-BD4F-E553F9440B7F}"/>
    <dgm:cxn modelId="{F10D8BBC-9362-4CD1-9C76-232A5267CC01}" srcId="{8D750A63-D158-444F-ABBB-92F711B3AE35}" destId="{CDB16F44-8B6C-4546-949F-A4792A565C42}" srcOrd="1" destOrd="0" parTransId="{E88D3D81-C772-4B85-8BE9-F81522509723}" sibTransId="{351E653C-B816-4400-883B-66A27422E900}"/>
    <dgm:cxn modelId="{164212B3-25E0-4CF7-8BE0-E840DCE41642}" type="presOf" srcId="{51523DE5-426D-4D62-AA89-6DECD1E22F8E}" destId="{F73D51D7-D8C8-4523-BC09-2B5A14D0B7DF}" srcOrd="0" destOrd="0" presId="urn:microsoft.com/office/officeart/2005/8/layout/venn1"/>
    <dgm:cxn modelId="{2B87318A-6BE9-4C00-93B1-305BE8C59556}" type="presOf" srcId="{E29EE3ED-C91B-4659-AFFF-ADD0AA657A88}" destId="{A6B273AA-D0AC-435F-812F-83802642C7FF}" srcOrd="0" destOrd="0" presId="urn:microsoft.com/office/officeart/2005/8/layout/venn1"/>
    <dgm:cxn modelId="{3E6F9F99-95CA-4927-AB41-D74B6D5B1505}" srcId="{8D750A63-D158-444F-ABBB-92F711B3AE35}" destId="{2641E305-B335-445B-B195-537B87A5F273}" srcOrd="4" destOrd="0" parTransId="{E85A538D-437D-4CE3-9519-761F2244ECC1}" sibTransId="{B7A8D35F-6ED3-4312-9756-ABFBDE92955D}"/>
    <dgm:cxn modelId="{120FBAE1-94CA-405F-A0BC-17F893EE9DD9}" type="presOf" srcId="{FB69B214-B131-4889-AC55-BE6DF9BDC0A5}" destId="{6D5919A1-0B82-440C-A749-0C43E7CBD452}" srcOrd="0" destOrd="0" presId="urn:microsoft.com/office/officeart/2005/8/layout/venn1"/>
    <dgm:cxn modelId="{57AB8EC7-A3EF-47CD-A2C6-C42052DCB049}" srcId="{8D750A63-D158-444F-ABBB-92F711B3AE35}" destId="{F88BA839-CCAA-4040-ADFB-8BDCCB90DF39}" srcOrd="5" destOrd="0" parTransId="{ECCD0950-7A2E-416A-9D08-62E3730292E5}" sibTransId="{2B29854B-AFF4-4A84-BB62-D74FC62C6B80}"/>
    <dgm:cxn modelId="{8D5A16EA-CC06-4772-B01A-7ECC5EDFF5F0}" srcId="{8D750A63-D158-444F-ABBB-92F711B3AE35}" destId="{E29EE3ED-C91B-4659-AFFF-ADD0AA657A88}" srcOrd="2" destOrd="0" parTransId="{2722A6A6-4A99-4E1E-A60B-8D6ACFE58EE3}" sibTransId="{F8F7BCB4-27E9-432C-844A-0A7645013A9D}"/>
    <dgm:cxn modelId="{0CB5CD15-4BA8-4ECE-A890-74EC3B0C37CE}" srcId="{8D750A63-D158-444F-ABBB-92F711B3AE35}" destId="{E8C63848-53A6-4A0E-969E-8F66FD345FB5}" srcOrd="3" destOrd="0" parTransId="{91791D45-5732-4794-829D-E075648C49C8}" sibTransId="{0655F50A-E161-4DB3-A6F5-B2205B6346A7}"/>
    <dgm:cxn modelId="{A1A62674-E9EC-4493-81C3-AED4505E6F32}" type="presOf" srcId="{2641E305-B335-445B-B195-537B87A5F273}" destId="{A81E0491-F9D9-43A3-8354-128BECDFC439}" srcOrd="0" destOrd="0" presId="urn:microsoft.com/office/officeart/2005/8/layout/venn1"/>
    <dgm:cxn modelId="{FC8398CB-BA84-4591-9540-7E162EC094E6}" type="presOf" srcId="{F88BA839-CCAA-4040-ADFB-8BDCCB90DF39}" destId="{149E23DD-20A2-481D-BA2A-F5E2397CD6D4}" srcOrd="0" destOrd="0" presId="urn:microsoft.com/office/officeart/2005/8/layout/venn1"/>
    <dgm:cxn modelId="{3ACB9054-DDA2-4C39-87B4-78D91F82D2B5}" type="presOf" srcId="{CDB16F44-8B6C-4546-949F-A4792A565C42}" destId="{3ADB760E-2815-4B32-B6BF-D7863F118BE0}" srcOrd="0" destOrd="0" presId="urn:microsoft.com/office/officeart/2005/8/layout/venn1"/>
    <dgm:cxn modelId="{E4BD610D-1CD2-4422-82B7-6123662DD80F}" type="presOf" srcId="{8D750A63-D158-444F-ABBB-92F711B3AE35}" destId="{29895174-0564-4275-90A9-FF1687FFD8A4}" srcOrd="0" destOrd="0" presId="urn:microsoft.com/office/officeart/2005/8/layout/venn1"/>
    <dgm:cxn modelId="{6ABFC35A-86E6-4D49-96D8-2DA085226C10}" type="presOf" srcId="{E8C63848-53A6-4A0E-969E-8F66FD345FB5}" destId="{3488F4A6-0F45-46B3-BA1B-0C11E2D99292}" srcOrd="0" destOrd="0" presId="urn:microsoft.com/office/officeart/2005/8/layout/venn1"/>
    <dgm:cxn modelId="{F2086C95-61C1-4CDE-AA1B-3E43735A0232}" type="presParOf" srcId="{29895174-0564-4275-90A9-FF1687FFD8A4}" destId="{83B2A120-83E5-46D5-82C6-D47DE34C7382}" srcOrd="0" destOrd="0" presId="urn:microsoft.com/office/officeart/2005/8/layout/venn1"/>
    <dgm:cxn modelId="{EA088723-DE29-465F-B3A2-D5B43F552905}" type="presParOf" srcId="{29895174-0564-4275-90A9-FF1687FFD8A4}" destId="{F73D51D7-D8C8-4523-BC09-2B5A14D0B7DF}" srcOrd="1" destOrd="0" presId="urn:microsoft.com/office/officeart/2005/8/layout/venn1"/>
    <dgm:cxn modelId="{D0F2BDD8-5D10-4A79-9C10-7AEA4C09DF07}" type="presParOf" srcId="{29895174-0564-4275-90A9-FF1687FFD8A4}" destId="{FA74A425-6A2D-4CF4-9F46-4F01DBD38569}" srcOrd="2" destOrd="0" presId="urn:microsoft.com/office/officeart/2005/8/layout/venn1"/>
    <dgm:cxn modelId="{A98A7ED6-F00A-4620-A1C9-B5C81D0A543C}" type="presParOf" srcId="{29895174-0564-4275-90A9-FF1687FFD8A4}" destId="{3ADB760E-2815-4B32-B6BF-D7863F118BE0}" srcOrd="3" destOrd="0" presId="urn:microsoft.com/office/officeart/2005/8/layout/venn1"/>
    <dgm:cxn modelId="{EC0D7D0E-02C9-4B71-98E0-61E4D91C1BD0}" type="presParOf" srcId="{29895174-0564-4275-90A9-FF1687FFD8A4}" destId="{6739EB2D-3880-40C4-BCF6-22C84ACA87F9}" srcOrd="4" destOrd="0" presId="urn:microsoft.com/office/officeart/2005/8/layout/venn1"/>
    <dgm:cxn modelId="{8F55E9D9-7CB2-4D4C-8115-74C82D44FF8A}" type="presParOf" srcId="{29895174-0564-4275-90A9-FF1687FFD8A4}" destId="{A6B273AA-D0AC-435F-812F-83802642C7FF}" srcOrd="5" destOrd="0" presId="urn:microsoft.com/office/officeart/2005/8/layout/venn1"/>
    <dgm:cxn modelId="{30375BF9-75B8-4515-93BA-D8CB80AC0555}" type="presParOf" srcId="{29895174-0564-4275-90A9-FF1687FFD8A4}" destId="{59195EA3-B9FA-4BB1-8619-C75A9AC39DFA}" srcOrd="6" destOrd="0" presId="urn:microsoft.com/office/officeart/2005/8/layout/venn1"/>
    <dgm:cxn modelId="{91154DB9-3F35-43ED-B116-F4B30E544C4C}" type="presParOf" srcId="{29895174-0564-4275-90A9-FF1687FFD8A4}" destId="{3488F4A6-0F45-46B3-BA1B-0C11E2D99292}" srcOrd="7" destOrd="0" presId="urn:microsoft.com/office/officeart/2005/8/layout/venn1"/>
    <dgm:cxn modelId="{14B92AD7-12A5-4848-8CFD-BB37C75FCD00}" type="presParOf" srcId="{29895174-0564-4275-90A9-FF1687FFD8A4}" destId="{5B1B0CB8-3F1D-4F81-A19F-FCA499B7D9F6}" srcOrd="8" destOrd="0" presId="urn:microsoft.com/office/officeart/2005/8/layout/venn1"/>
    <dgm:cxn modelId="{CAEB55BF-91DE-4479-9E9C-D2CE7EBC2A8A}" type="presParOf" srcId="{29895174-0564-4275-90A9-FF1687FFD8A4}" destId="{A81E0491-F9D9-43A3-8354-128BECDFC439}" srcOrd="9" destOrd="0" presId="urn:microsoft.com/office/officeart/2005/8/layout/venn1"/>
    <dgm:cxn modelId="{CBF17BD2-CB80-438B-BF41-75AED5C2E52A}" type="presParOf" srcId="{29895174-0564-4275-90A9-FF1687FFD8A4}" destId="{4666807E-BCE6-43BE-A3EA-96C0A2B4F6B3}" srcOrd="10" destOrd="0" presId="urn:microsoft.com/office/officeart/2005/8/layout/venn1"/>
    <dgm:cxn modelId="{53D81B85-16EA-4661-94E6-DA2BC334841B}" type="presParOf" srcId="{29895174-0564-4275-90A9-FF1687FFD8A4}" destId="{149E23DD-20A2-481D-BA2A-F5E2397CD6D4}" srcOrd="11" destOrd="0" presId="urn:microsoft.com/office/officeart/2005/8/layout/venn1"/>
    <dgm:cxn modelId="{1DD1C68B-29AB-40D6-AF8F-BE135F24F416}" type="presParOf" srcId="{29895174-0564-4275-90A9-FF1687FFD8A4}" destId="{A545FCE3-4E61-43E9-A268-33FD47E280BC}" srcOrd="12" destOrd="0" presId="urn:microsoft.com/office/officeart/2005/8/layout/venn1"/>
    <dgm:cxn modelId="{BFFA68A8-E2DF-414A-B86C-6B0B21335486}" type="presParOf" srcId="{29895174-0564-4275-90A9-FF1687FFD8A4}" destId="{6D5919A1-0B82-440C-A749-0C43E7CBD452}" srcOrd="13" destOrd="0" presId="urn:microsoft.com/office/officeart/2005/8/layout/venn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5894228-5BA1-447E-BEF4-3429644B006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2A5921-6A76-4F05-9219-C8DF0074B356}">
      <dgm:prSet/>
      <dgm:spPr/>
      <dgm:t>
        <a:bodyPr/>
        <a:lstStyle/>
        <a:p>
          <a:pPr rtl="0"/>
          <a:r>
            <a:rPr lang="en-US" dirty="0" err="1" smtClean="0"/>
            <a:t>Coronally</a:t>
          </a:r>
          <a:r>
            <a:rPr lang="en-US" dirty="0" smtClean="0"/>
            <a:t> large radiolucent carious lesion involving the pulp </a:t>
          </a:r>
          <a:endParaRPr lang="en-US" dirty="0"/>
        </a:p>
      </dgm:t>
    </dgm:pt>
    <dgm:pt modelId="{16769954-CCC8-4D64-808E-DC26ECB269A0}" type="parTrans" cxnId="{0E3714BA-4780-4550-9C8F-59BFEEAC777E}">
      <dgm:prSet/>
      <dgm:spPr/>
      <dgm:t>
        <a:bodyPr/>
        <a:lstStyle/>
        <a:p>
          <a:endParaRPr lang="en-US"/>
        </a:p>
      </dgm:t>
    </dgm:pt>
    <dgm:pt modelId="{2A5CEA51-0513-48AB-8D86-F06CD44D3B07}" type="sibTrans" cxnId="{0E3714BA-4780-4550-9C8F-59BFEEAC777E}">
      <dgm:prSet/>
      <dgm:spPr/>
      <dgm:t>
        <a:bodyPr/>
        <a:lstStyle/>
        <a:p>
          <a:endParaRPr lang="en-US"/>
        </a:p>
      </dgm:t>
    </dgm:pt>
    <dgm:pt modelId="{92D75DFA-8454-45D3-BAB6-B77BA0C19424}">
      <dgm:prSet/>
      <dgm:spPr/>
      <dgm:t>
        <a:bodyPr/>
        <a:lstStyle/>
        <a:p>
          <a:pPr rtl="0"/>
          <a:r>
            <a:rPr lang="en-US" dirty="0" smtClean="0"/>
            <a:t>No </a:t>
          </a:r>
          <a:r>
            <a:rPr lang="en-US" dirty="0" err="1" smtClean="0"/>
            <a:t>periapical</a:t>
          </a:r>
          <a:r>
            <a:rPr lang="en-US" dirty="0" smtClean="0"/>
            <a:t> changes are observed </a:t>
          </a:r>
          <a:endParaRPr lang="en-US" dirty="0"/>
        </a:p>
      </dgm:t>
    </dgm:pt>
    <dgm:pt modelId="{AF16A8F6-D472-4A25-A0EB-6F8C51AFA3A9}" type="parTrans" cxnId="{571BB6FB-C2F9-4CF9-A3F6-22529FEEA808}">
      <dgm:prSet/>
      <dgm:spPr/>
      <dgm:t>
        <a:bodyPr/>
        <a:lstStyle/>
        <a:p>
          <a:endParaRPr lang="en-US"/>
        </a:p>
      </dgm:t>
    </dgm:pt>
    <dgm:pt modelId="{779704D9-D327-462E-B3D2-124B3EBBABDA}" type="sibTrans" cxnId="{571BB6FB-C2F9-4CF9-A3F6-22529FEEA808}">
      <dgm:prSet/>
      <dgm:spPr/>
      <dgm:t>
        <a:bodyPr/>
        <a:lstStyle/>
        <a:p>
          <a:endParaRPr lang="en-US"/>
        </a:p>
      </dgm:t>
    </dgm:pt>
    <dgm:pt modelId="{EEFC11F1-8C93-450B-9135-43C23936C52D}" type="pres">
      <dgm:prSet presAssocID="{75894228-5BA1-447E-BEF4-3429644B00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CF896F-ABE7-498A-8D7D-9DD898CB7ADA}" type="pres">
      <dgm:prSet presAssocID="{E22A5921-6A76-4F05-9219-C8DF0074B3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7A8B1-24E0-4F37-8C11-A64FC437E874}" type="pres">
      <dgm:prSet presAssocID="{2A5CEA51-0513-48AB-8D86-F06CD44D3B07}" presName="spacer" presStyleCnt="0"/>
      <dgm:spPr/>
    </dgm:pt>
    <dgm:pt modelId="{374A2998-66A9-4B89-B135-0FD7D8FC040F}" type="pres">
      <dgm:prSet presAssocID="{92D75DFA-8454-45D3-BAB6-B77BA0C194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A2C8F3-225A-42B5-BB14-D704840CD407}" type="presOf" srcId="{92D75DFA-8454-45D3-BAB6-B77BA0C19424}" destId="{374A2998-66A9-4B89-B135-0FD7D8FC040F}" srcOrd="0" destOrd="0" presId="urn:microsoft.com/office/officeart/2005/8/layout/vList2"/>
    <dgm:cxn modelId="{67E3619A-AB3C-452A-9DCB-CB69D92AADD3}" type="presOf" srcId="{E22A5921-6A76-4F05-9219-C8DF0074B356}" destId="{32CF896F-ABE7-498A-8D7D-9DD898CB7ADA}" srcOrd="0" destOrd="0" presId="urn:microsoft.com/office/officeart/2005/8/layout/vList2"/>
    <dgm:cxn modelId="{571BB6FB-C2F9-4CF9-A3F6-22529FEEA808}" srcId="{75894228-5BA1-447E-BEF4-3429644B006C}" destId="{92D75DFA-8454-45D3-BAB6-B77BA0C19424}" srcOrd="1" destOrd="0" parTransId="{AF16A8F6-D472-4A25-A0EB-6F8C51AFA3A9}" sibTransId="{779704D9-D327-462E-B3D2-124B3EBBABDA}"/>
    <dgm:cxn modelId="{7306F088-DB4E-4E8B-8225-42C63BFBA7EC}" type="presOf" srcId="{75894228-5BA1-447E-BEF4-3429644B006C}" destId="{EEFC11F1-8C93-450B-9135-43C23936C52D}" srcOrd="0" destOrd="0" presId="urn:microsoft.com/office/officeart/2005/8/layout/vList2"/>
    <dgm:cxn modelId="{0E3714BA-4780-4550-9C8F-59BFEEAC777E}" srcId="{75894228-5BA1-447E-BEF4-3429644B006C}" destId="{E22A5921-6A76-4F05-9219-C8DF0074B356}" srcOrd="0" destOrd="0" parTransId="{16769954-CCC8-4D64-808E-DC26ECB269A0}" sibTransId="{2A5CEA51-0513-48AB-8D86-F06CD44D3B07}"/>
    <dgm:cxn modelId="{05AD7140-F0B4-4DE9-ABFF-B0A10448DD32}" type="presParOf" srcId="{EEFC11F1-8C93-450B-9135-43C23936C52D}" destId="{32CF896F-ABE7-498A-8D7D-9DD898CB7ADA}" srcOrd="0" destOrd="0" presId="urn:microsoft.com/office/officeart/2005/8/layout/vList2"/>
    <dgm:cxn modelId="{8C7F62D9-CD40-4158-9C54-31F7D062905E}" type="presParOf" srcId="{EEFC11F1-8C93-450B-9135-43C23936C52D}" destId="{85B7A8B1-24E0-4F37-8C11-A64FC437E874}" srcOrd="1" destOrd="0" presId="urn:microsoft.com/office/officeart/2005/8/layout/vList2"/>
    <dgm:cxn modelId="{3D42E752-8920-4885-956C-D84EBDE5D3B2}" type="presParOf" srcId="{EEFC11F1-8C93-450B-9135-43C23936C52D}" destId="{374A2998-66A9-4B89-B135-0FD7D8FC040F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41650-A89A-4928-B364-FC456D95CB26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526A8E1-3EC6-4072-8702-FE66C2F40AB3}">
      <dgm:prSet/>
      <dgm:spPr/>
      <dgm:t>
        <a:bodyPr/>
        <a:lstStyle/>
        <a:p>
          <a:pPr rtl="0"/>
          <a:r>
            <a:rPr lang="en-US" dirty="0" smtClean="0"/>
            <a:t>It is encased by hard tissues dentin &amp; enamel. </a:t>
          </a:r>
          <a:endParaRPr lang="en-US" dirty="0"/>
        </a:p>
      </dgm:t>
    </dgm:pt>
    <dgm:pt modelId="{0644F763-6382-4687-BB28-A07B28AD7EE8}" type="parTrans" cxnId="{5178A514-2BF7-43BF-A043-486235B503AE}">
      <dgm:prSet/>
      <dgm:spPr/>
      <dgm:t>
        <a:bodyPr/>
        <a:lstStyle/>
        <a:p>
          <a:endParaRPr lang="en-US"/>
        </a:p>
      </dgm:t>
    </dgm:pt>
    <dgm:pt modelId="{C75ACCAB-5A51-4CDE-86EA-3A78FE534CF2}" type="sibTrans" cxnId="{5178A514-2BF7-43BF-A043-486235B503AE}">
      <dgm:prSet/>
      <dgm:spPr/>
      <dgm:t>
        <a:bodyPr/>
        <a:lstStyle/>
        <a:p>
          <a:endParaRPr lang="en-US"/>
        </a:p>
      </dgm:t>
    </dgm:pt>
    <dgm:pt modelId="{0B335D14-F9A8-43FE-B2EC-03A1E525FDF3}">
      <dgm:prSet/>
      <dgm:spPr/>
      <dgm:t>
        <a:bodyPr/>
        <a:lstStyle/>
        <a:p>
          <a:pPr rtl="0"/>
          <a:r>
            <a:rPr lang="en-US" dirty="0" smtClean="0"/>
            <a:t>The blood vessels supplying the pulp tissue must enter the tooth through the tiny apical foramina precludes the development of an extensive collateral blood supply to the inflamed part.</a:t>
          </a:r>
          <a:endParaRPr lang="en-US" dirty="0"/>
        </a:p>
      </dgm:t>
    </dgm:pt>
    <dgm:pt modelId="{3C80EE1A-02A9-495C-9E8D-F22AF30CC4B9}" type="parTrans" cxnId="{39B996E8-4C56-455D-808D-03C8DFDF82D6}">
      <dgm:prSet/>
      <dgm:spPr/>
      <dgm:t>
        <a:bodyPr/>
        <a:lstStyle/>
        <a:p>
          <a:endParaRPr lang="en-US"/>
        </a:p>
      </dgm:t>
    </dgm:pt>
    <dgm:pt modelId="{323D2452-929E-45DF-8B55-9F0AE8518E98}" type="sibTrans" cxnId="{39B996E8-4C56-455D-808D-03C8DFDF82D6}">
      <dgm:prSet/>
      <dgm:spPr/>
      <dgm:t>
        <a:bodyPr/>
        <a:lstStyle/>
        <a:p>
          <a:endParaRPr lang="en-US"/>
        </a:p>
      </dgm:t>
    </dgm:pt>
    <dgm:pt modelId="{22DC65F0-3CB4-4D74-8A5F-20F39215C50E}" type="pres">
      <dgm:prSet presAssocID="{8CA41650-A89A-4928-B364-FC456D95CB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FEF84E-10F8-4A69-B554-001DFB61EBAD}" type="pres">
      <dgm:prSet presAssocID="{1526A8E1-3EC6-4072-8702-FE66C2F40A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00343-AD84-41A0-AF0E-1D39328895BD}" type="pres">
      <dgm:prSet presAssocID="{C75ACCAB-5A51-4CDE-86EA-3A78FE534CF2}" presName="spacer" presStyleCnt="0"/>
      <dgm:spPr/>
    </dgm:pt>
    <dgm:pt modelId="{0DF616C1-5347-44A6-827D-8135FDA7BADD}" type="pres">
      <dgm:prSet presAssocID="{0B335D14-F9A8-43FE-B2EC-03A1E525FDF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8A514-2BF7-43BF-A043-486235B503AE}" srcId="{8CA41650-A89A-4928-B364-FC456D95CB26}" destId="{1526A8E1-3EC6-4072-8702-FE66C2F40AB3}" srcOrd="0" destOrd="0" parTransId="{0644F763-6382-4687-BB28-A07B28AD7EE8}" sibTransId="{C75ACCAB-5A51-4CDE-86EA-3A78FE534CF2}"/>
    <dgm:cxn modelId="{38BF9415-E891-4683-81A4-895D90AF9260}" type="presOf" srcId="{0B335D14-F9A8-43FE-B2EC-03A1E525FDF3}" destId="{0DF616C1-5347-44A6-827D-8135FDA7BADD}" srcOrd="0" destOrd="0" presId="urn:microsoft.com/office/officeart/2005/8/layout/vList2"/>
    <dgm:cxn modelId="{2D69B3FA-EA51-4774-8188-11CDA0077DC8}" type="presOf" srcId="{1526A8E1-3EC6-4072-8702-FE66C2F40AB3}" destId="{17FEF84E-10F8-4A69-B554-001DFB61EBAD}" srcOrd="0" destOrd="0" presId="urn:microsoft.com/office/officeart/2005/8/layout/vList2"/>
    <dgm:cxn modelId="{D65A972B-3024-4A43-BF76-BA42CC7BBC5D}" type="presOf" srcId="{8CA41650-A89A-4928-B364-FC456D95CB26}" destId="{22DC65F0-3CB4-4D74-8A5F-20F39215C50E}" srcOrd="0" destOrd="0" presId="urn:microsoft.com/office/officeart/2005/8/layout/vList2"/>
    <dgm:cxn modelId="{39B996E8-4C56-455D-808D-03C8DFDF82D6}" srcId="{8CA41650-A89A-4928-B364-FC456D95CB26}" destId="{0B335D14-F9A8-43FE-B2EC-03A1E525FDF3}" srcOrd="1" destOrd="0" parTransId="{3C80EE1A-02A9-495C-9E8D-F22AF30CC4B9}" sibTransId="{323D2452-929E-45DF-8B55-9F0AE8518E98}"/>
    <dgm:cxn modelId="{576DF6FA-5351-4D70-BE78-158CACC58D07}" type="presParOf" srcId="{22DC65F0-3CB4-4D74-8A5F-20F39215C50E}" destId="{17FEF84E-10F8-4A69-B554-001DFB61EBAD}" srcOrd="0" destOrd="0" presId="urn:microsoft.com/office/officeart/2005/8/layout/vList2"/>
    <dgm:cxn modelId="{5A1EA823-A819-4AD1-A0CF-3CF2F464CCE8}" type="presParOf" srcId="{22DC65F0-3CB4-4D74-8A5F-20F39215C50E}" destId="{3D400343-AD84-41A0-AF0E-1D39328895BD}" srcOrd="1" destOrd="0" presId="urn:microsoft.com/office/officeart/2005/8/layout/vList2"/>
    <dgm:cxn modelId="{B213276D-633F-46C0-A40C-A279A2F53EE1}" type="presParOf" srcId="{22DC65F0-3CB4-4D74-8A5F-20F39215C50E}" destId="{0DF616C1-5347-44A6-827D-8135FDA7BADD}" srcOrd="2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821B89E-DE7D-495C-A307-CBAC286E101C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D91CE66-B9D6-41CA-A5BB-F94229F99139}">
      <dgm:prSet/>
      <dgm:spPr/>
      <dgm:t>
        <a:bodyPr/>
        <a:lstStyle/>
        <a:p>
          <a:pPr rtl="0"/>
          <a:r>
            <a:rPr lang="en-US" dirty="0" smtClean="0"/>
            <a:t>Extensive carious exposure of the young pulp</a:t>
          </a:r>
          <a:endParaRPr lang="en-US" dirty="0"/>
        </a:p>
      </dgm:t>
    </dgm:pt>
    <dgm:pt modelId="{4B277C8D-B916-4EF8-AAED-54737DCAF3FA}" type="parTrans" cxnId="{FD2D2E13-A93E-4987-9593-AA96F15DE1B6}">
      <dgm:prSet/>
      <dgm:spPr/>
      <dgm:t>
        <a:bodyPr/>
        <a:lstStyle/>
        <a:p>
          <a:endParaRPr lang="en-US"/>
        </a:p>
      </dgm:t>
    </dgm:pt>
    <dgm:pt modelId="{79F3B85F-D7CC-42DE-BF1A-7E70DC192AE6}" type="sibTrans" cxnId="{FD2D2E13-A93E-4987-9593-AA96F15DE1B6}">
      <dgm:prSet/>
      <dgm:spPr/>
      <dgm:t>
        <a:bodyPr/>
        <a:lstStyle/>
        <a:p>
          <a:endParaRPr lang="en-US"/>
        </a:p>
      </dgm:t>
    </dgm:pt>
    <dgm:pt modelId="{C42B4AB0-E4E7-4C9F-BF62-B5E37E36D929}">
      <dgm:prSet/>
      <dgm:spPr/>
      <dgm:t>
        <a:bodyPr/>
        <a:lstStyle/>
        <a:p>
          <a:pPr rtl="0"/>
          <a:r>
            <a:rPr lang="en-US" dirty="0" smtClean="0"/>
            <a:t>Deciduous molars &amp; 1</a:t>
          </a:r>
          <a:r>
            <a:rPr lang="en-US" baseline="30000" dirty="0" smtClean="0"/>
            <a:t>st</a:t>
          </a:r>
          <a:r>
            <a:rPr lang="en-US" dirty="0" smtClean="0"/>
            <a:t> permanent molars ( extensive blood supply &amp; wide apex </a:t>
          </a:r>
          <a:endParaRPr lang="en-US" dirty="0"/>
        </a:p>
      </dgm:t>
    </dgm:pt>
    <dgm:pt modelId="{5F4EA850-EEA7-4AFD-8C1F-74C134180138}" type="parTrans" cxnId="{70DB5361-CE94-42D1-8751-910E885CACB1}">
      <dgm:prSet/>
      <dgm:spPr/>
      <dgm:t>
        <a:bodyPr/>
        <a:lstStyle/>
        <a:p>
          <a:endParaRPr lang="en-US"/>
        </a:p>
      </dgm:t>
    </dgm:pt>
    <dgm:pt modelId="{82EC09DD-D056-48F3-969D-7508E1365859}" type="sibTrans" cxnId="{70DB5361-CE94-42D1-8751-910E885CACB1}">
      <dgm:prSet/>
      <dgm:spPr/>
      <dgm:t>
        <a:bodyPr/>
        <a:lstStyle/>
        <a:p>
          <a:endParaRPr lang="en-US"/>
        </a:p>
      </dgm:t>
    </dgm:pt>
    <dgm:pt modelId="{FCEE56C5-4464-40ED-8928-982564F9452F}">
      <dgm:prSet/>
      <dgm:spPr/>
      <dgm:t>
        <a:bodyPr/>
        <a:lstStyle/>
        <a:p>
          <a:pPr rtl="0"/>
          <a:r>
            <a:rPr lang="en-US" dirty="0" smtClean="0"/>
            <a:t>Clinically – pink </a:t>
          </a:r>
          <a:r>
            <a:rPr lang="en-US" dirty="0" err="1" smtClean="0"/>
            <a:t>polypiod</a:t>
          </a:r>
          <a:r>
            <a:rPr lang="en-US" dirty="0" smtClean="0"/>
            <a:t> mass – filling the entire cavity </a:t>
          </a:r>
          <a:endParaRPr lang="en-US" dirty="0"/>
        </a:p>
      </dgm:t>
    </dgm:pt>
    <dgm:pt modelId="{CE94C3EC-8837-4615-A629-0EF44871BA5B}" type="parTrans" cxnId="{207D7EAC-CD41-43A5-8508-7D9FF3BDE99F}">
      <dgm:prSet/>
      <dgm:spPr/>
      <dgm:t>
        <a:bodyPr/>
        <a:lstStyle/>
        <a:p>
          <a:endParaRPr lang="en-US"/>
        </a:p>
      </dgm:t>
    </dgm:pt>
    <dgm:pt modelId="{706AA171-1C5D-4B22-B48C-BD9C885CEC82}" type="sibTrans" cxnId="{207D7EAC-CD41-43A5-8508-7D9FF3BDE99F}">
      <dgm:prSet/>
      <dgm:spPr/>
      <dgm:t>
        <a:bodyPr/>
        <a:lstStyle/>
        <a:p>
          <a:endParaRPr lang="en-US"/>
        </a:p>
      </dgm:t>
    </dgm:pt>
    <dgm:pt modelId="{8D90C268-F7AE-47A8-BF11-28F4216E81F0}" type="pres">
      <dgm:prSet presAssocID="{B821B89E-DE7D-495C-A307-CBAC286E101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7DC82B9-C037-40C8-BCEA-E0803D3C3AED}" type="pres">
      <dgm:prSet presAssocID="{B821B89E-DE7D-495C-A307-CBAC286E101C}" presName="pyramid" presStyleLbl="node1" presStyleIdx="0" presStyleCnt="1"/>
      <dgm:spPr/>
      <dgm:t>
        <a:bodyPr/>
        <a:lstStyle/>
        <a:p>
          <a:endParaRPr lang="en-US"/>
        </a:p>
      </dgm:t>
    </dgm:pt>
    <dgm:pt modelId="{56F5D9A1-E806-445D-A225-9A2783D589E2}" type="pres">
      <dgm:prSet presAssocID="{B821B89E-DE7D-495C-A307-CBAC286E101C}" presName="theList" presStyleCnt="0"/>
      <dgm:spPr/>
      <dgm:t>
        <a:bodyPr/>
        <a:lstStyle/>
        <a:p>
          <a:endParaRPr lang="en-US"/>
        </a:p>
      </dgm:t>
    </dgm:pt>
    <dgm:pt modelId="{6F52F28A-5A37-477E-BBDA-A0DD1258B8E2}" type="pres">
      <dgm:prSet presAssocID="{AD91CE66-B9D6-41CA-A5BB-F94229F9913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CF616-229B-4AE3-A7A0-7592E05148CA}" type="pres">
      <dgm:prSet presAssocID="{AD91CE66-B9D6-41CA-A5BB-F94229F99139}" presName="aSpace" presStyleCnt="0"/>
      <dgm:spPr/>
      <dgm:t>
        <a:bodyPr/>
        <a:lstStyle/>
        <a:p>
          <a:endParaRPr lang="en-US"/>
        </a:p>
      </dgm:t>
    </dgm:pt>
    <dgm:pt modelId="{994CD791-1562-4600-A26E-4EE3078A300E}" type="pres">
      <dgm:prSet presAssocID="{C42B4AB0-E4E7-4C9F-BF62-B5E37E36D92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303DE-B53E-4596-96DA-E248D7147ACA}" type="pres">
      <dgm:prSet presAssocID="{C42B4AB0-E4E7-4C9F-BF62-B5E37E36D929}" presName="aSpace" presStyleCnt="0"/>
      <dgm:spPr/>
      <dgm:t>
        <a:bodyPr/>
        <a:lstStyle/>
        <a:p>
          <a:endParaRPr lang="en-US"/>
        </a:p>
      </dgm:t>
    </dgm:pt>
    <dgm:pt modelId="{BE0080C4-A2EF-458B-82D4-E8D59A5730F5}" type="pres">
      <dgm:prSet presAssocID="{FCEE56C5-4464-40ED-8928-982564F9452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7D9CC-437E-4F52-BE72-06D5D43A9AE2}" type="pres">
      <dgm:prSet presAssocID="{FCEE56C5-4464-40ED-8928-982564F9452F}" presName="aSpace" presStyleCnt="0"/>
      <dgm:spPr/>
      <dgm:t>
        <a:bodyPr/>
        <a:lstStyle/>
        <a:p>
          <a:endParaRPr lang="en-US"/>
        </a:p>
      </dgm:t>
    </dgm:pt>
  </dgm:ptLst>
  <dgm:cxnLst>
    <dgm:cxn modelId="{122FC2D4-0087-4131-836E-F467445EF736}" type="presOf" srcId="{FCEE56C5-4464-40ED-8928-982564F9452F}" destId="{BE0080C4-A2EF-458B-82D4-E8D59A5730F5}" srcOrd="0" destOrd="0" presId="urn:microsoft.com/office/officeart/2005/8/layout/pyramid2"/>
    <dgm:cxn modelId="{70DB5361-CE94-42D1-8751-910E885CACB1}" srcId="{B821B89E-DE7D-495C-A307-CBAC286E101C}" destId="{C42B4AB0-E4E7-4C9F-BF62-B5E37E36D929}" srcOrd="1" destOrd="0" parTransId="{5F4EA850-EEA7-4AFD-8C1F-74C134180138}" sibTransId="{82EC09DD-D056-48F3-969D-7508E1365859}"/>
    <dgm:cxn modelId="{C5F51481-BDFA-498F-9561-A241BFF832C9}" type="presOf" srcId="{B821B89E-DE7D-495C-A307-CBAC286E101C}" destId="{8D90C268-F7AE-47A8-BF11-28F4216E81F0}" srcOrd="0" destOrd="0" presId="urn:microsoft.com/office/officeart/2005/8/layout/pyramid2"/>
    <dgm:cxn modelId="{207D7EAC-CD41-43A5-8508-7D9FF3BDE99F}" srcId="{B821B89E-DE7D-495C-A307-CBAC286E101C}" destId="{FCEE56C5-4464-40ED-8928-982564F9452F}" srcOrd="2" destOrd="0" parTransId="{CE94C3EC-8837-4615-A629-0EF44871BA5B}" sibTransId="{706AA171-1C5D-4B22-B48C-BD9C885CEC82}"/>
    <dgm:cxn modelId="{FD2D2E13-A93E-4987-9593-AA96F15DE1B6}" srcId="{B821B89E-DE7D-495C-A307-CBAC286E101C}" destId="{AD91CE66-B9D6-41CA-A5BB-F94229F99139}" srcOrd="0" destOrd="0" parTransId="{4B277C8D-B916-4EF8-AAED-54737DCAF3FA}" sibTransId="{79F3B85F-D7CC-42DE-BF1A-7E70DC192AE6}"/>
    <dgm:cxn modelId="{07BD9D2A-C3F8-41D6-B2BD-B18668358FFE}" type="presOf" srcId="{AD91CE66-B9D6-41CA-A5BB-F94229F99139}" destId="{6F52F28A-5A37-477E-BBDA-A0DD1258B8E2}" srcOrd="0" destOrd="0" presId="urn:microsoft.com/office/officeart/2005/8/layout/pyramid2"/>
    <dgm:cxn modelId="{18C7BBD0-BE5D-4C62-AC8E-A05B09F6DB05}" type="presOf" srcId="{C42B4AB0-E4E7-4C9F-BF62-B5E37E36D929}" destId="{994CD791-1562-4600-A26E-4EE3078A300E}" srcOrd="0" destOrd="0" presId="urn:microsoft.com/office/officeart/2005/8/layout/pyramid2"/>
    <dgm:cxn modelId="{1C4B59AD-1551-4444-8D42-80A99ABA5012}" type="presParOf" srcId="{8D90C268-F7AE-47A8-BF11-28F4216E81F0}" destId="{17DC82B9-C037-40C8-BCEA-E0803D3C3AED}" srcOrd="0" destOrd="0" presId="urn:microsoft.com/office/officeart/2005/8/layout/pyramid2"/>
    <dgm:cxn modelId="{455753FB-A2ED-4519-A331-6401CD3A70EA}" type="presParOf" srcId="{8D90C268-F7AE-47A8-BF11-28F4216E81F0}" destId="{56F5D9A1-E806-445D-A225-9A2783D589E2}" srcOrd="1" destOrd="0" presId="urn:microsoft.com/office/officeart/2005/8/layout/pyramid2"/>
    <dgm:cxn modelId="{F74597EB-5FBD-4E8E-BB4B-40431DDE22D4}" type="presParOf" srcId="{56F5D9A1-E806-445D-A225-9A2783D589E2}" destId="{6F52F28A-5A37-477E-BBDA-A0DD1258B8E2}" srcOrd="0" destOrd="0" presId="urn:microsoft.com/office/officeart/2005/8/layout/pyramid2"/>
    <dgm:cxn modelId="{A3D70EE9-FFF0-44B9-ACFB-914F49B16961}" type="presParOf" srcId="{56F5D9A1-E806-445D-A225-9A2783D589E2}" destId="{7D0CF616-229B-4AE3-A7A0-7592E05148CA}" srcOrd="1" destOrd="0" presId="urn:microsoft.com/office/officeart/2005/8/layout/pyramid2"/>
    <dgm:cxn modelId="{2E5B4AA9-C3C5-45D7-9C41-7B95D8458C28}" type="presParOf" srcId="{56F5D9A1-E806-445D-A225-9A2783D589E2}" destId="{994CD791-1562-4600-A26E-4EE3078A300E}" srcOrd="2" destOrd="0" presId="urn:microsoft.com/office/officeart/2005/8/layout/pyramid2"/>
    <dgm:cxn modelId="{3458C771-83B1-499C-8E7B-2C3653E69192}" type="presParOf" srcId="{56F5D9A1-E806-445D-A225-9A2783D589E2}" destId="{584303DE-B53E-4596-96DA-E248D7147ACA}" srcOrd="3" destOrd="0" presId="urn:microsoft.com/office/officeart/2005/8/layout/pyramid2"/>
    <dgm:cxn modelId="{DC9A0149-598F-4E3C-BB9F-B6F921EED0BF}" type="presParOf" srcId="{56F5D9A1-E806-445D-A225-9A2783D589E2}" destId="{BE0080C4-A2EF-458B-82D4-E8D59A5730F5}" srcOrd="4" destOrd="0" presId="urn:microsoft.com/office/officeart/2005/8/layout/pyramid2"/>
    <dgm:cxn modelId="{CB8976A9-295F-412D-AF65-A6CB9C422D9C}" type="presParOf" srcId="{56F5D9A1-E806-445D-A225-9A2783D589E2}" destId="{1647D9CC-437E-4F52-BE72-06D5D43A9AE2}" srcOrd="5" destOrd="0" presId="urn:microsoft.com/office/officeart/2005/8/layout/pyramid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2AF602B-8F99-496D-87D9-DF93EDEA4CC2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4EC16A3-9F6A-4647-9DF6-707AC4F9EE34}">
      <dgm:prSet/>
      <dgm:spPr/>
      <dgm:t>
        <a:bodyPr/>
        <a:lstStyle/>
        <a:p>
          <a:pPr rtl="0"/>
          <a:r>
            <a:rPr lang="en-US" dirty="0" smtClean="0"/>
            <a:t>Symptomless </a:t>
          </a:r>
          <a:endParaRPr lang="en-US" dirty="0"/>
        </a:p>
      </dgm:t>
    </dgm:pt>
    <dgm:pt modelId="{7491E8FB-0675-4973-9C2B-6AE12D0280E6}" type="parTrans" cxnId="{F144DCE7-F4E4-4B5C-A49B-942B2E407E2E}">
      <dgm:prSet/>
      <dgm:spPr/>
      <dgm:t>
        <a:bodyPr/>
        <a:lstStyle/>
        <a:p>
          <a:endParaRPr lang="en-US"/>
        </a:p>
      </dgm:t>
    </dgm:pt>
    <dgm:pt modelId="{98EC33BA-502B-4D0D-801B-FF1518AEACCD}" type="sibTrans" cxnId="{F144DCE7-F4E4-4B5C-A49B-942B2E407E2E}">
      <dgm:prSet/>
      <dgm:spPr/>
      <dgm:t>
        <a:bodyPr/>
        <a:lstStyle/>
        <a:p>
          <a:endParaRPr lang="en-US"/>
        </a:p>
      </dgm:t>
    </dgm:pt>
    <dgm:pt modelId="{917A6883-9791-4360-8749-91AD4807A985}">
      <dgm:prSet/>
      <dgm:spPr/>
      <dgm:t>
        <a:bodyPr/>
        <a:lstStyle/>
        <a:p>
          <a:pPr rtl="0"/>
          <a:r>
            <a:rPr lang="en-US" dirty="0" smtClean="0"/>
            <a:t>Dull pain on chewing ( pressure may cause discomfort )</a:t>
          </a:r>
          <a:endParaRPr lang="en-US" dirty="0"/>
        </a:p>
      </dgm:t>
    </dgm:pt>
    <dgm:pt modelId="{6BB87AC2-C8B2-49CB-98C0-85F564E90E60}" type="parTrans" cxnId="{14A398B3-90B0-460C-9AF3-3DCCA8E6D1B8}">
      <dgm:prSet/>
      <dgm:spPr/>
      <dgm:t>
        <a:bodyPr/>
        <a:lstStyle/>
        <a:p>
          <a:endParaRPr lang="en-US"/>
        </a:p>
      </dgm:t>
    </dgm:pt>
    <dgm:pt modelId="{7A261886-97C1-4383-B95F-8F0415D9E601}" type="sibTrans" cxnId="{14A398B3-90B0-460C-9AF3-3DCCA8E6D1B8}">
      <dgm:prSet/>
      <dgm:spPr/>
      <dgm:t>
        <a:bodyPr/>
        <a:lstStyle/>
        <a:p>
          <a:endParaRPr lang="en-US"/>
        </a:p>
      </dgm:t>
    </dgm:pt>
    <dgm:pt modelId="{B9EA82EB-5AA6-4372-BFA4-44AE8A55150D}">
      <dgm:prSet/>
      <dgm:spPr/>
      <dgm:t>
        <a:bodyPr/>
        <a:lstStyle/>
        <a:p>
          <a:pPr rtl="0"/>
          <a:r>
            <a:rPr lang="en-US" dirty="0" smtClean="0"/>
            <a:t>Bleeds on probing  - highly vascular </a:t>
          </a:r>
          <a:endParaRPr lang="en-US" dirty="0"/>
        </a:p>
      </dgm:t>
    </dgm:pt>
    <dgm:pt modelId="{0B2B0043-1F73-45B2-8C93-802F295110C1}" type="parTrans" cxnId="{E796D0B1-C01A-407A-917E-0B57C7583F32}">
      <dgm:prSet/>
      <dgm:spPr/>
      <dgm:t>
        <a:bodyPr/>
        <a:lstStyle/>
        <a:p>
          <a:endParaRPr lang="en-US"/>
        </a:p>
      </dgm:t>
    </dgm:pt>
    <dgm:pt modelId="{9E36D8E2-4D32-41C1-BBBC-BD020E6C6C84}" type="sibTrans" cxnId="{E796D0B1-C01A-407A-917E-0B57C7583F32}">
      <dgm:prSet/>
      <dgm:spPr/>
      <dgm:t>
        <a:bodyPr/>
        <a:lstStyle/>
        <a:p>
          <a:endParaRPr lang="en-US"/>
        </a:p>
      </dgm:t>
    </dgm:pt>
    <dgm:pt modelId="{E06CF3DC-B0C3-4C0A-896E-3E20840ED4B7}" type="pres">
      <dgm:prSet presAssocID="{B2AF602B-8F99-496D-87D9-DF93EDEA4C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DE49B-1A5C-4FCC-855A-CAF89D81173B}" type="pres">
      <dgm:prSet presAssocID="{C4EC16A3-9F6A-4647-9DF6-707AC4F9EE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11CD9-57D2-4263-85D7-D07C73964A43}" type="pres">
      <dgm:prSet presAssocID="{98EC33BA-502B-4D0D-801B-FF1518AEACCD}" presName="spacer" presStyleCnt="0"/>
      <dgm:spPr/>
    </dgm:pt>
    <dgm:pt modelId="{156A1833-14B0-46A7-9CA0-227F0FC95E89}" type="pres">
      <dgm:prSet presAssocID="{917A6883-9791-4360-8749-91AD4807A9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B8754-EC22-4193-BA04-E80469D6C810}" type="pres">
      <dgm:prSet presAssocID="{7A261886-97C1-4383-B95F-8F0415D9E601}" presName="spacer" presStyleCnt="0"/>
      <dgm:spPr/>
    </dgm:pt>
    <dgm:pt modelId="{E501D579-13DB-4BE8-871F-1B240FADDD4B}" type="pres">
      <dgm:prSet presAssocID="{B9EA82EB-5AA6-4372-BFA4-44AE8A5515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C881A6-5392-400E-BEC6-764FF8635A41}" type="presOf" srcId="{917A6883-9791-4360-8749-91AD4807A985}" destId="{156A1833-14B0-46A7-9CA0-227F0FC95E89}" srcOrd="0" destOrd="0" presId="urn:microsoft.com/office/officeart/2005/8/layout/vList2"/>
    <dgm:cxn modelId="{F144DCE7-F4E4-4B5C-A49B-942B2E407E2E}" srcId="{B2AF602B-8F99-496D-87D9-DF93EDEA4CC2}" destId="{C4EC16A3-9F6A-4647-9DF6-707AC4F9EE34}" srcOrd="0" destOrd="0" parTransId="{7491E8FB-0675-4973-9C2B-6AE12D0280E6}" sibTransId="{98EC33BA-502B-4D0D-801B-FF1518AEACCD}"/>
    <dgm:cxn modelId="{B9A3A24A-7D32-4283-B0B8-17CBFFEFE22E}" type="presOf" srcId="{B2AF602B-8F99-496D-87D9-DF93EDEA4CC2}" destId="{E06CF3DC-B0C3-4C0A-896E-3E20840ED4B7}" srcOrd="0" destOrd="0" presId="urn:microsoft.com/office/officeart/2005/8/layout/vList2"/>
    <dgm:cxn modelId="{57B43E45-3921-4E42-844D-0F28668C0510}" type="presOf" srcId="{B9EA82EB-5AA6-4372-BFA4-44AE8A55150D}" destId="{E501D579-13DB-4BE8-871F-1B240FADDD4B}" srcOrd="0" destOrd="0" presId="urn:microsoft.com/office/officeart/2005/8/layout/vList2"/>
    <dgm:cxn modelId="{F0BBC010-7A2F-473B-9A05-FB4D405EAAFB}" type="presOf" srcId="{C4EC16A3-9F6A-4647-9DF6-707AC4F9EE34}" destId="{FFDDE49B-1A5C-4FCC-855A-CAF89D81173B}" srcOrd="0" destOrd="0" presId="urn:microsoft.com/office/officeart/2005/8/layout/vList2"/>
    <dgm:cxn modelId="{E796D0B1-C01A-407A-917E-0B57C7583F32}" srcId="{B2AF602B-8F99-496D-87D9-DF93EDEA4CC2}" destId="{B9EA82EB-5AA6-4372-BFA4-44AE8A55150D}" srcOrd="2" destOrd="0" parTransId="{0B2B0043-1F73-45B2-8C93-802F295110C1}" sibTransId="{9E36D8E2-4D32-41C1-BBBC-BD020E6C6C84}"/>
    <dgm:cxn modelId="{14A398B3-90B0-460C-9AF3-3DCCA8E6D1B8}" srcId="{B2AF602B-8F99-496D-87D9-DF93EDEA4CC2}" destId="{917A6883-9791-4360-8749-91AD4807A985}" srcOrd="1" destOrd="0" parTransId="{6BB87AC2-C8B2-49CB-98C0-85F564E90E60}" sibTransId="{7A261886-97C1-4383-B95F-8F0415D9E601}"/>
    <dgm:cxn modelId="{323D679E-8286-4FC0-BBEC-62A0E840A0B1}" type="presParOf" srcId="{E06CF3DC-B0C3-4C0A-896E-3E20840ED4B7}" destId="{FFDDE49B-1A5C-4FCC-855A-CAF89D81173B}" srcOrd="0" destOrd="0" presId="urn:microsoft.com/office/officeart/2005/8/layout/vList2"/>
    <dgm:cxn modelId="{3188253D-51E6-48E6-9447-A6E1EEA9BD8C}" type="presParOf" srcId="{E06CF3DC-B0C3-4C0A-896E-3E20840ED4B7}" destId="{80511CD9-57D2-4263-85D7-D07C73964A43}" srcOrd="1" destOrd="0" presId="urn:microsoft.com/office/officeart/2005/8/layout/vList2"/>
    <dgm:cxn modelId="{C1EC4F8D-47AC-4494-9382-6BCCFE68C9B5}" type="presParOf" srcId="{E06CF3DC-B0C3-4C0A-896E-3E20840ED4B7}" destId="{156A1833-14B0-46A7-9CA0-227F0FC95E89}" srcOrd="2" destOrd="0" presId="urn:microsoft.com/office/officeart/2005/8/layout/vList2"/>
    <dgm:cxn modelId="{C9EF879B-8638-400B-B225-06E8C4EB23F4}" type="presParOf" srcId="{E06CF3DC-B0C3-4C0A-896E-3E20840ED4B7}" destId="{326B8754-EC22-4193-BA04-E80469D6C810}" srcOrd="3" destOrd="0" presId="urn:microsoft.com/office/officeart/2005/8/layout/vList2"/>
    <dgm:cxn modelId="{CAA79700-FCA3-467D-ACF6-46607A9DAE35}" type="presParOf" srcId="{E06CF3DC-B0C3-4C0A-896E-3E20840ED4B7}" destId="{E501D579-13DB-4BE8-871F-1B240FADDD4B}" srcOrd="4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9408722-AE02-4DE8-B1D4-1DA9F325E9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DABAA8-BC1B-48E4-8F45-9A0D485C9590}">
      <dgm:prSet/>
      <dgm:spPr/>
      <dgm:t>
        <a:bodyPr/>
        <a:lstStyle/>
        <a:p>
          <a:pPr rtl="0"/>
          <a:r>
            <a:rPr lang="en-US" dirty="0" smtClean="0"/>
            <a:t>Large carious exposure</a:t>
          </a:r>
          <a:endParaRPr lang="en-US" dirty="0"/>
        </a:p>
      </dgm:t>
    </dgm:pt>
    <dgm:pt modelId="{CFFC885A-8260-4ED6-A4BF-FD081F1A452D}" type="parTrans" cxnId="{61C15480-0D9E-40E6-961A-A3F6DE73E433}">
      <dgm:prSet/>
      <dgm:spPr/>
      <dgm:t>
        <a:bodyPr/>
        <a:lstStyle/>
        <a:p>
          <a:endParaRPr lang="en-US"/>
        </a:p>
      </dgm:t>
    </dgm:pt>
    <dgm:pt modelId="{B5CB53FD-874C-4009-B1DB-4F2245822138}" type="sibTrans" cxnId="{61C15480-0D9E-40E6-961A-A3F6DE73E433}">
      <dgm:prSet/>
      <dgm:spPr/>
      <dgm:t>
        <a:bodyPr/>
        <a:lstStyle/>
        <a:p>
          <a:endParaRPr lang="en-US"/>
        </a:p>
      </dgm:t>
    </dgm:pt>
    <dgm:pt modelId="{DDD16145-B7A9-43F4-AB15-E82DE43BA761}">
      <dgm:prSet/>
      <dgm:spPr/>
      <dgm:t>
        <a:bodyPr/>
        <a:lstStyle/>
        <a:p>
          <a:pPr rtl="0"/>
          <a:r>
            <a:rPr lang="en-US" dirty="0" smtClean="0"/>
            <a:t>Low grade sustained irritation ( </a:t>
          </a:r>
          <a:r>
            <a:rPr lang="en-US" dirty="0" err="1" smtClean="0"/>
            <a:t>bact</a:t>
          </a:r>
          <a:r>
            <a:rPr lang="en-US" dirty="0" smtClean="0"/>
            <a:t> / mechanical- chewing )</a:t>
          </a:r>
          <a:endParaRPr lang="en-US" dirty="0"/>
        </a:p>
      </dgm:t>
    </dgm:pt>
    <dgm:pt modelId="{4FF2C006-F196-4BA5-AF5C-A3003702D44C}" type="parTrans" cxnId="{EE252F62-5CF0-40DD-B54D-BCF4E6288EE1}">
      <dgm:prSet/>
      <dgm:spPr/>
      <dgm:t>
        <a:bodyPr/>
        <a:lstStyle/>
        <a:p>
          <a:endParaRPr lang="en-US"/>
        </a:p>
      </dgm:t>
    </dgm:pt>
    <dgm:pt modelId="{80B53A6A-FA97-4F5C-9648-5B6D00D72232}" type="sibTrans" cxnId="{EE252F62-5CF0-40DD-B54D-BCF4E6288EE1}">
      <dgm:prSet/>
      <dgm:spPr/>
      <dgm:t>
        <a:bodyPr/>
        <a:lstStyle/>
        <a:p>
          <a:endParaRPr lang="en-US"/>
        </a:p>
      </dgm:t>
    </dgm:pt>
    <dgm:pt modelId="{954ACA37-78DD-48F6-9AED-4F44AE92A1FC}" type="pres">
      <dgm:prSet presAssocID="{E9408722-AE02-4DE8-B1D4-1DA9F325E9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0CE9F-F846-4206-9E55-76E6CA4FD8F7}" type="pres">
      <dgm:prSet presAssocID="{EEDABAA8-BC1B-48E4-8F45-9A0D485C9590}" presName="parentText" presStyleLbl="node1" presStyleIdx="0" presStyleCnt="2" custScaleY="1353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A313B-0674-4913-A20C-92E099BF1778}" type="pres">
      <dgm:prSet presAssocID="{B5CB53FD-874C-4009-B1DB-4F2245822138}" presName="spacer" presStyleCnt="0"/>
      <dgm:spPr/>
    </dgm:pt>
    <dgm:pt modelId="{4F386B2E-02C7-424E-BE3D-71B77CAE49A8}" type="pres">
      <dgm:prSet presAssocID="{DDD16145-B7A9-43F4-AB15-E82DE43BA761}" presName="parentText" presStyleLbl="node1" presStyleIdx="1" presStyleCnt="2" custScaleY="1703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6F8FB-BBE2-4143-BE02-9AC88C2354D4}" type="presOf" srcId="{E9408722-AE02-4DE8-B1D4-1DA9F325E9B4}" destId="{954ACA37-78DD-48F6-9AED-4F44AE92A1FC}" srcOrd="0" destOrd="0" presId="urn:microsoft.com/office/officeart/2005/8/layout/vList2"/>
    <dgm:cxn modelId="{DA6350E0-2B63-4D7C-BDB7-E9C23548B1BA}" type="presOf" srcId="{DDD16145-B7A9-43F4-AB15-E82DE43BA761}" destId="{4F386B2E-02C7-424E-BE3D-71B77CAE49A8}" srcOrd="0" destOrd="0" presId="urn:microsoft.com/office/officeart/2005/8/layout/vList2"/>
    <dgm:cxn modelId="{61C15480-0D9E-40E6-961A-A3F6DE73E433}" srcId="{E9408722-AE02-4DE8-B1D4-1DA9F325E9B4}" destId="{EEDABAA8-BC1B-48E4-8F45-9A0D485C9590}" srcOrd="0" destOrd="0" parTransId="{CFFC885A-8260-4ED6-A4BF-FD081F1A452D}" sibTransId="{B5CB53FD-874C-4009-B1DB-4F2245822138}"/>
    <dgm:cxn modelId="{EE252F62-5CF0-40DD-B54D-BCF4E6288EE1}" srcId="{E9408722-AE02-4DE8-B1D4-1DA9F325E9B4}" destId="{DDD16145-B7A9-43F4-AB15-E82DE43BA761}" srcOrd="1" destOrd="0" parTransId="{4FF2C006-F196-4BA5-AF5C-A3003702D44C}" sibTransId="{80B53A6A-FA97-4F5C-9648-5B6D00D72232}"/>
    <dgm:cxn modelId="{E84750B2-49C1-4FD8-9B98-AFB5C5865D3F}" type="presOf" srcId="{EEDABAA8-BC1B-48E4-8F45-9A0D485C9590}" destId="{47A0CE9F-F846-4206-9E55-76E6CA4FD8F7}" srcOrd="0" destOrd="0" presId="urn:microsoft.com/office/officeart/2005/8/layout/vList2"/>
    <dgm:cxn modelId="{7577E68D-70FD-4AF7-877E-5282BE957F7B}" type="presParOf" srcId="{954ACA37-78DD-48F6-9AED-4F44AE92A1FC}" destId="{47A0CE9F-F846-4206-9E55-76E6CA4FD8F7}" srcOrd="0" destOrd="0" presId="urn:microsoft.com/office/officeart/2005/8/layout/vList2"/>
    <dgm:cxn modelId="{8D264328-ABD7-47B0-9178-4E561CF71C90}" type="presParOf" srcId="{954ACA37-78DD-48F6-9AED-4F44AE92A1FC}" destId="{88BA313B-0674-4913-A20C-92E099BF1778}" srcOrd="1" destOrd="0" presId="urn:microsoft.com/office/officeart/2005/8/layout/vList2"/>
    <dgm:cxn modelId="{DB42D6DB-4695-451C-9495-4BBE8268DF21}" type="presParOf" srcId="{954ACA37-78DD-48F6-9AED-4F44AE92A1FC}" destId="{4F386B2E-02C7-424E-BE3D-71B77CAE49A8}" srcOrd="2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47D0BC4-5D7B-4E5D-B308-1040677987F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233C0B-4DE0-41B3-814B-5B3A924621AE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RADIOGRAPHIC FEATURES </a:t>
          </a:r>
          <a:r>
            <a:rPr lang="en-US" sz="2400" b="1" dirty="0" smtClean="0"/>
            <a:t>- </a:t>
          </a:r>
          <a:r>
            <a:rPr lang="en-US" sz="2400" dirty="0" smtClean="0"/>
            <a:t>Large carious exposure of pulp involving the entire pulp</a:t>
          </a:r>
          <a:endParaRPr lang="en-US" sz="2400" dirty="0"/>
        </a:p>
      </dgm:t>
    </dgm:pt>
    <dgm:pt modelId="{7DC26B0C-FFF8-419E-9B74-C376AEB684BA}" type="parTrans" cxnId="{19338E83-0B9E-4EBC-AF26-3A26A2994046}">
      <dgm:prSet/>
      <dgm:spPr/>
      <dgm:t>
        <a:bodyPr/>
        <a:lstStyle/>
        <a:p>
          <a:endParaRPr lang="en-US" sz="2400"/>
        </a:p>
      </dgm:t>
    </dgm:pt>
    <dgm:pt modelId="{35C32C1B-F0D0-49B4-ABB0-4C65DFD0F04E}" type="sibTrans" cxnId="{19338E83-0B9E-4EBC-AF26-3A26A2994046}">
      <dgm:prSet/>
      <dgm:spPr/>
      <dgm:t>
        <a:bodyPr/>
        <a:lstStyle/>
        <a:p>
          <a:endParaRPr lang="en-US" sz="2400"/>
        </a:p>
      </dgm:t>
    </dgm:pt>
    <dgm:pt modelId="{D3DF91C5-4998-412C-937E-A47067291803}" type="pres">
      <dgm:prSet presAssocID="{C47D0BC4-5D7B-4E5D-B308-1040677987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DA4CE-0C8D-4BD9-B162-97320280276E}" type="pres">
      <dgm:prSet presAssocID="{1A233C0B-4DE0-41B3-814B-5B3A924621AE}" presName="parentText" presStyleLbl="node1" presStyleIdx="0" presStyleCnt="1" custScaleY="3259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38E83-0B9E-4EBC-AF26-3A26A2994046}" srcId="{C47D0BC4-5D7B-4E5D-B308-1040677987F3}" destId="{1A233C0B-4DE0-41B3-814B-5B3A924621AE}" srcOrd="0" destOrd="0" parTransId="{7DC26B0C-FFF8-419E-9B74-C376AEB684BA}" sibTransId="{35C32C1B-F0D0-49B4-ABB0-4C65DFD0F04E}"/>
    <dgm:cxn modelId="{C9A56122-344A-451E-B1A7-CFB8BB36628E}" type="presOf" srcId="{1A233C0B-4DE0-41B3-814B-5B3A924621AE}" destId="{6CEDA4CE-0C8D-4BD9-B162-97320280276E}" srcOrd="0" destOrd="0" presId="urn:microsoft.com/office/officeart/2005/8/layout/vList2"/>
    <dgm:cxn modelId="{ADD622CA-78F9-465C-99A6-34E92E751CD5}" type="presOf" srcId="{C47D0BC4-5D7B-4E5D-B308-1040677987F3}" destId="{D3DF91C5-4998-412C-937E-A47067291803}" srcOrd="0" destOrd="0" presId="urn:microsoft.com/office/officeart/2005/8/layout/vList2"/>
    <dgm:cxn modelId="{7650C845-2C3D-49F6-9885-23B2B809DAB8}" type="presParOf" srcId="{D3DF91C5-4998-412C-937E-A47067291803}" destId="{6CEDA4CE-0C8D-4BD9-B162-97320280276E}" srcOrd="0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83B46C7-3C5E-4585-B37B-917C89143FB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8DDD61-0AFB-4725-8C2A-F91380F480A3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FFFF00"/>
              </a:solidFill>
            </a:rPr>
            <a:t>THERMAL TEST </a:t>
          </a:r>
          <a:r>
            <a:rPr lang="en-US" sz="2000" dirty="0" smtClean="0"/>
            <a:t>– may or may not respond</a:t>
          </a:r>
          <a:endParaRPr lang="en-US" sz="2000" dirty="0"/>
        </a:p>
      </dgm:t>
    </dgm:pt>
    <dgm:pt modelId="{DEC372F3-35B7-4E23-9982-0905F12F5FB3}" type="parTrans" cxnId="{04D17D2B-BF15-4F08-8CB8-B57B04573820}">
      <dgm:prSet/>
      <dgm:spPr/>
      <dgm:t>
        <a:bodyPr/>
        <a:lstStyle/>
        <a:p>
          <a:endParaRPr lang="en-US"/>
        </a:p>
      </dgm:t>
    </dgm:pt>
    <dgm:pt modelId="{1BB91069-688A-457A-8117-20A411530A83}" type="sibTrans" cxnId="{04D17D2B-BF15-4F08-8CB8-B57B04573820}">
      <dgm:prSet/>
      <dgm:spPr/>
      <dgm:t>
        <a:bodyPr/>
        <a:lstStyle/>
        <a:p>
          <a:endParaRPr lang="en-US"/>
        </a:p>
      </dgm:t>
    </dgm:pt>
    <dgm:pt modelId="{86605292-F346-456A-B9EC-4F32E637B253}" type="pres">
      <dgm:prSet presAssocID="{483B46C7-3C5E-4585-B37B-917C89143F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49BF18-1C68-40AC-9708-9F2B4C968F3B}" type="pres">
      <dgm:prSet presAssocID="{658DDD61-0AFB-4725-8C2A-F91380F480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D4C25D-9707-4E9C-91F2-D55891C577B1}" type="presOf" srcId="{658DDD61-0AFB-4725-8C2A-F91380F480A3}" destId="{3549BF18-1C68-40AC-9708-9F2B4C968F3B}" srcOrd="0" destOrd="0" presId="urn:microsoft.com/office/officeart/2005/8/layout/vList2"/>
    <dgm:cxn modelId="{340A9D4F-7C09-4944-8B6B-FA90A151DF4B}" type="presOf" srcId="{483B46C7-3C5E-4585-B37B-917C89143FBD}" destId="{86605292-F346-456A-B9EC-4F32E637B253}" srcOrd="0" destOrd="0" presId="urn:microsoft.com/office/officeart/2005/8/layout/vList2"/>
    <dgm:cxn modelId="{04D17D2B-BF15-4F08-8CB8-B57B04573820}" srcId="{483B46C7-3C5E-4585-B37B-917C89143FBD}" destId="{658DDD61-0AFB-4725-8C2A-F91380F480A3}" srcOrd="0" destOrd="0" parTransId="{DEC372F3-35B7-4E23-9982-0905F12F5FB3}" sibTransId="{1BB91069-688A-457A-8117-20A411530A83}"/>
    <dgm:cxn modelId="{776CCD29-9C05-4A36-BB01-46D468C00FEF}" type="presParOf" srcId="{86605292-F346-456A-B9EC-4F32E637B253}" destId="{3549BF18-1C68-40AC-9708-9F2B4C968F3B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7BEA8D8-1F1D-4749-A550-D6E71CE6D8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690DB09-E481-48B8-A898-7CF9A737C911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FFFF00"/>
              </a:solidFill>
            </a:rPr>
            <a:t>EPT</a:t>
          </a:r>
          <a:r>
            <a:rPr lang="en-US" sz="2000" dirty="0" smtClean="0"/>
            <a:t>- more current than the normal to elicit a response</a:t>
          </a:r>
          <a:endParaRPr lang="en-US" sz="2000" dirty="0"/>
        </a:p>
      </dgm:t>
    </dgm:pt>
    <dgm:pt modelId="{DB61E796-AF8E-43F4-B65D-5D9C8432A743}" type="parTrans" cxnId="{F4CF8D38-DE7C-4AE2-980D-941C6895DA9F}">
      <dgm:prSet/>
      <dgm:spPr/>
      <dgm:t>
        <a:bodyPr/>
        <a:lstStyle/>
        <a:p>
          <a:endParaRPr lang="en-US"/>
        </a:p>
      </dgm:t>
    </dgm:pt>
    <dgm:pt modelId="{FAC9BAFB-D947-49A4-B18D-E4B418F27E4E}" type="sibTrans" cxnId="{F4CF8D38-DE7C-4AE2-980D-941C6895DA9F}">
      <dgm:prSet/>
      <dgm:spPr/>
      <dgm:t>
        <a:bodyPr/>
        <a:lstStyle/>
        <a:p>
          <a:endParaRPr lang="en-US"/>
        </a:p>
      </dgm:t>
    </dgm:pt>
    <dgm:pt modelId="{0265005C-3922-4938-B527-E1F19B2193E0}" type="pres">
      <dgm:prSet presAssocID="{47BEA8D8-1F1D-4749-A550-D6E71CE6D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9FEFB-7E02-4E73-8DDF-31747700E1D9}" type="pres">
      <dgm:prSet presAssocID="{C690DB09-E481-48B8-A898-7CF9A737C9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CF8D38-DE7C-4AE2-980D-941C6895DA9F}" srcId="{47BEA8D8-1F1D-4749-A550-D6E71CE6D8B7}" destId="{C690DB09-E481-48B8-A898-7CF9A737C911}" srcOrd="0" destOrd="0" parTransId="{DB61E796-AF8E-43F4-B65D-5D9C8432A743}" sibTransId="{FAC9BAFB-D947-49A4-B18D-E4B418F27E4E}"/>
    <dgm:cxn modelId="{F214E6BC-B79B-4F60-A3C0-218AEC5B6383}" type="presOf" srcId="{C690DB09-E481-48B8-A898-7CF9A737C911}" destId="{8539FEFB-7E02-4E73-8DDF-31747700E1D9}" srcOrd="0" destOrd="0" presId="urn:microsoft.com/office/officeart/2005/8/layout/vList2"/>
    <dgm:cxn modelId="{D4A024FD-F42B-4B13-9F74-0264BC408879}" type="presOf" srcId="{47BEA8D8-1F1D-4749-A550-D6E71CE6D8B7}" destId="{0265005C-3922-4938-B527-E1F19B2193E0}" srcOrd="0" destOrd="0" presId="urn:microsoft.com/office/officeart/2005/8/layout/vList2"/>
    <dgm:cxn modelId="{96C87E5C-D274-4025-AD0B-D6486F18DA44}" type="presParOf" srcId="{0265005C-3922-4938-B527-E1F19B2193E0}" destId="{8539FEFB-7E02-4E73-8DDF-31747700E1D9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AE2F8B2-C04F-47AC-8733-6F163FD9A71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7E3D1A-0F28-49E3-9FA8-8AFC54E5F724}">
      <dgm:prSet/>
      <dgm:spPr/>
      <dgm:t>
        <a:bodyPr/>
        <a:lstStyle/>
        <a:p>
          <a:pPr rtl="0"/>
          <a:r>
            <a:rPr lang="en-US" dirty="0" smtClean="0"/>
            <a:t>Hyper plastic gingival tissue ( gingival tissue overgrown into the cavity ) clinically – stalk is seen attached to </a:t>
          </a:r>
          <a:r>
            <a:rPr lang="en-US" dirty="0" err="1" smtClean="0"/>
            <a:t>interdental</a:t>
          </a:r>
          <a:r>
            <a:rPr lang="en-US" dirty="0" smtClean="0"/>
            <a:t>  </a:t>
          </a:r>
          <a:r>
            <a:rPr lang="en-US" dirty="0" err="1" smtClean="0"/>
            <a:t>gingiva</a:t>
          </a:r>
          <a:r>
            <a:rPr lang="en-US" dirty="0" smtClean="0"/>
            <a:t> on one end </a:t>
          </a:r>
          <a:endParaRPr lang="en-US" dirty="0"/>
        </a:p>
      </dgm:t>
    </dgm:pt>
    <dgm:pt modelId="{7351BB44-5CD7-4E6A-A4BE-220D9EDFFE44}" type="parTrans" cxnId="{E682FC08-32DC-403D-8933-9432438E5A8C}">
      <dgm:prSet/>
      <dgm:spPr/>
      <dgm:t>
        <a:bodyPr/>
        <a:lstStyle/>
        <a:p>
          <a:endParaRPr lang="en-US"/>
        </a:p>
      </dgm:t>
    </dgm:pt>
    <dgm:pt modelId="{83FE9821-F578-47DE-BED6-A8495F74ECF6}" type="sibTrans" cxnId="{E682FC08-32DC-403D-8933-9432438E5A8C}">
      <dgm:prSet/>
      <dgm:spPr/>
      <dgm:t>
        <a:bodyPr/>
        <a:lstStyle/>
        <a:p>
          <a:endParaRPr lang="en-US"/>
        </a:p>
      </dgm:t>
    </dgm:pt>
    <dgm:pt modelId="{D1D9268A-C1EA-42AC-A57B-B5B90E3BF71D}" type="pres">
      <dgm:prSet presAssocID="{DAE2F8B2-C04F-47AC-8733-6F163FD9A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284A1-52F7-4EB4-8A7B-15D997A174FB}" type="pres">
      <dgm:prSet presAssocID="{187E3D1A-0F28-49E3-9FA8-8AFC54E5F724}" presName="parentText" presStyleLbl="node1" presStyleIdx="0" presStyleCnt="1" custScaleY="50316" custLinFactNeighborY="-91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960875-B743-48E3-981C-995AD9C80547}" type="presOf" srcId="{187E3D1A-0F28-49E3-9FA8-8AFC54E5F724}" destId="{0B0284A1-52F7-4EB4-8A7B-15D997A174FB}" srcOrd="0" destOrd="0" presId="urn:microsoft.com/office/officeart/2005/8/layout/vList2"/>
    <dgm:cxn modelId="{E682FC08-32DC-403D-8933-9432438E5A8C}" srcId="{DAE2F8B2-C04F-47AC-8733-6F163FD9A712}" destId="{187E3D1A-0F28-49E3-9FA8-8AFC54E5F724}" srcOrd="0" destOrd="0" parTransId="{7351BB44-5CD7-4E6A-A4BE-220D9EDFFE44}" sibTransId="{83FE9821-F578-47DE-BED6-A8495F74ECF6}"/>
    <dgm:cxn modelId="{976D98A5-CC5D-405E-AC00-6DDBC2017333}" type="presOf" srcId="{DAE2F8B2-C04F-47AC-8733-6F163FD9A712}" destId="{D1D9268A-C1EA-42AC-A57B-B5B90E3BF71D}" srcOrd="0" destOrd="0" presId="urn:microsoft.com/office/officeart/2005/8/layout/vList2"/>
    <dgm:cxn modelId="{9ED79660-098D-4619-972D-A789024DE8D0}" type="presParOf" srcId="{D1D9268A-C1EA-42AC-A57B-B5B90E3BF71D}" destId="{0B0284A1-52F7-4EB4-8A7B-15D997A174FB}" srcOrd="0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169DAD1-7A9B-4EB5-883A-D0EA1BA165E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1DCE854-7086-4FA2-A8DB-37DDFF22F4FB}">
      <dgm:prSet/>
      <dgm:spPr/>
      <dgm:t>
        <a:bodyPr/>
        <a:lstStyle/>
        <a:p>
          <a:pPr rtl="0"/>
          <a:r>
            <a:rPr lang="en-US" dirty="0" smtClean="0"/>
            <a:t>Extirpation / removal of both coronal &amp; </a:t>
          </a:r>
          <a:r>
            <a:rPr lang="en-US" dirty="0" err="1" smtClean="0"/>
            <a:t>radicular</a:t>
          </a:r>
          <a:r>
            <a:rPr lang="en-US" dirty="0" smtClean="0"/>
            <a:t> pulp </a:t>
          </a:r>
          <a:endParaRPr lang="en-US" dirty="0"/>
        </a:p>
      </dgm:t>
    </dgm:pt>
    <dgm:pt modelId="{034FBE78-EAF5-47B4-954D-8F470269897F}" type="parTrans" cxnId="{5D3EAF14-B5F4-4D1E-8D37-4E5006534CB5}">
      <dgm:prSet/>
      <dgm:spPr/>
      <dgm:t>
        <a:bodyPr/>
        <a:lstStyle/>
        <a:p>
          <a:endParaRPr lang="en-US"/>
        </a:p>
      </dgm:t>
    </dgm:pt>
    <dgm:pt modelId="{CE70262C-AD17-4F82-B3EB-B7992300BC70}" type="sibTrans" cxnId="{5D3EAF14-B5F4-4D1E-8D37-4E5006534CB5}">
      <dgm:prSet/>
      <dgm:spPr/>
      <dgm:t>
        <a:bodyPr/>
        <a:lstStyle/>
        <a:p>
          <a:endParaRPr lang="en-US"/>
        </a:p>
      </dgm:t>
    </dgm:pt>
    <dgm:pt modelId="{432B2397-13B6-4B6D-8985-591B82B99E02}" type="pres">
      <dgm:prSet presAssocID="{4169DAD1-7A9B-4EB5-883A-D0EA1BA165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59FBA-9497-4CA7-B889-4ED7E8CB835C}" type="pres">
      <dgm:prSet presAssocID="{11DCE854-7086-4FA2-A8DB-37DDFF22F4FB}" presName="parentText" presStyleLbl="node1" presStyleIdx="0" presStyleCnt="1" custScaleY="1882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244830-A34A-4433-B908-54898FF2CFAA}" type="presOf" srcId="{11DCE854-7086-4FA2-A8DB-37DDFF22F4FB}" destId="{34A59FBA-9497-4CA7-B889-4ED7E8CB835C}" srcOrd="0" destOrd="0" presId="urn:microsoft.com/office/officeart/2005/8/layout/vList2"/>
    <dgm:cxn modelId="{5D3EAF14-B5F4-4D1E-8D37-4E5006534CB5}" srcId="{4169DAD1-7A9B-4EB5-883A-D0EA1BA165EC}" destId="{11DCE854-7086-4FA2-A8DB-37DDFF22F4FB}" srcOrd="0" destOrd="0" parTransId="{034FBE78-EAF5-47B4-954D-8F470269897F}" sibTransId="{CE70262C-AD17-4F82-B3EB-B7992300BC70}"/>
    <dgm:cxn modelId="{6F7F30FE-7EBA-47F3-917E-F11D30E23595}" type="presOf" srcId="{4169DAD1-7A9B-4EB5-883A-D0EA1BA165EC}" destId="{432B2397-13B6-4B6D-8985-591B82B99E02}" srcOrd="0" destOrd="0" presId="urn:microsoft.com/office/officeart/2005/8/layout/vList2"/>
    <dgm:cxn modelId="{0A0869D6-01DE-4A38-920B-A9EC6F73FA7F}" type="presParOf" srcId="{432B2397-13B6-4B6D-8985-591B82B99E02}" destId="{34A59FBA-9497-4CA7-B889-4ED7E8CB835C}" srcOrd="0" destOrd="0" presId="urn:microsoft.com/office/officeart/2005/8/layout/vList2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ABAB92B-7EDE-4A0C-BB91-F03F794EDB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2E21BE-B2D8-46C7-B023-2124467C171F}">
      <dgm:prSet/>
      <dgm:spPr/>
      <dgm:t>
        <a:bodyPr/>
        <a:lstStyle/>
        <a:p>
          <a:pPr rtl="0"/>
          <a:r>
            <a:rPr lang="en-US" dirty="0" smtClean="0"/>
            <a:t>Resorption begins centrally within the tooth initiated by a peculiar inflammatory hyper plastic of pulp </a:t>
          </a:r>
          <a:endParaRPr lang="en-US" dirty="0"/>
        </a:p>
      </dgm:t>
    </dgm:pt>
    <dgm:pt modelId="{D1BCC5B9-A97C-4591-9B8C-C1655C16483E}" type="parTrans" cxnId="{A2648B23-BB8C-48DE-9A86-D603A8CD297A}">
      <dgm:prSet/>
      <dgm:spPr/>
      <dgm:t>
        <a:bodyPr/>
        <a:lstStyle/>
        <a:p>
          <a:endParaRPr lang="en-US"/>
        </a:p>
      </dgm:t>
    </dgm:pt>
    <dgm:pt modelId="{5D729CBD-4B4B-4A17-9246-7F8EB01FD040}" type="sibTrans" cxnId="{A2648B23-BB8C-48DE-9A86-D603A8CD297A}">
      <dgm:prSet/>
      <dgm:spPr/>
      <dgm:t>
        <a:bodyPr/>
        <a:lstStyle/>
        <a:p>
          <a:endParaRPr lang="en-US"/>
        </a:p>
      </dgm:t>
    </dgm:pt>
    <dgm:pt modelId="{587D1D46-C144-407C-B223-0A963455DEAB}" type="pres">
      <dgm:prSet presAssocID="{DABAB92B-7EDE-4A0C-BB91-F03F794EDB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4E2D0-DDBB-473C-ABEB-E223345F4311}" type="pres">
      <dgm:prSet presAssocID="{D52E21BE-B2D8-46C7-B023-2124467C171F}" presName="parentText" presStyleLbl="node1" presStyleIdx="0" presStyleCnt="1" custScaleY="885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6FFCB6-7C5A-4AD8-9842-FCBDC11C1BD6}" type="presOf" srcId="{D52E21BE-B2D8-46C7-B023-2124467C171F}" destId="{0794E2D0-DDBB-473C-ABEB-E223345F4311}" srcOrd="0" destOrd="0" presId="urn:microsoft.com/office/officeart/2005/8/layout/vList2"/>
    <dgm:cxn modelId="{A7555120-0A3E-442B-8E38-D19A827A5CE2}" type="presOf" srcId="{DABAB92B-7EDE-4A0C-BB91-F03F794EDBA7}" destId="{587D1D46-C144-407C-B223-0A963455DEAB}" srcOrd="0" destOrd="0" presId="urn:microsoft.com/office/officeart/2005/8/layout/vList2"/>
    <dgm:cxn modelId="{A2648B23-BB8C-48DE-9A86-D603A8CD297A}" srcId="{DABAB92B-7EDE-4A0C-BB91-F03F794EDBA7}" destId="{D52E21BE-B2D8-46C7-B023-2124467C171F}" srcOrd="0" destOrd="0" parTransId="{D1BCC5B9-A97C-4591-9B8C-C1655C16483E}" sibTransId="{5D729CBD-4B4B-4A17-9246-7F8EB01FD040}"/>
    <dgm:cxn modelId="{22666D63-9B64-47BB-BEAD-4FB4D8853725}" type="presParOf" srcId="{587D1D46-C144-407C-B223-0A963455DEAB}" destId="{0794E2D0-DDBB-473C-ABEB-E223345F4311}" srcOrd="0" destOrd="0" presId="urn:microsoft.com/office/officeart/2005/8/layout/vList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F625299-EA15-42A9-899E-4E3ABCA8416A}" type="doc">
      <dgm:prSet loTypeId="urn:microsoft.com/office/officeart/2005/8/layout/pyramid2" loCatId="pyramid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09C520B5-2B29-4323-BB62-0CA69337325D}">
      <dgm:prSet/>
      <dgm:spPr/>
      <dgm:t>
        <a:bodyPr/>
        <a:lstStyle/>
        <a:p>
          <a:pPr rtl="0"/>
          <a:r>
            <a:rPr lang="en-US" dirty="0" smtClean="0"/>
            <a:t>Trauma </a:t>
          </a:r>
          <a:endParaRPr lang="en-US" dirty="0"/>
        </a:p>
      </dgm:t>
    </dgm:pt>
    <dgm:pt modelId="{8500ABAA-B7C7-4494-88AB-69B44679D970}" type="parTrans" cxnId="{10E8AEF4-A14F-41AA-874F-7A176D73787A}">
      <dgm:prSet/>
      <dgm:spPr/>
      <dgm:t>
        <a:bodyPr/>
        <a:lstStyle/>
        <a:p>
          <a:endParaRPr lang="en-US"/>
        </a:p>
      </dgm:t>
    </dgm:pt>
    <dgm:pt modelId="{94D78D55-9E71-4D5E-BB54-7DC1D4A141E9}" type="sibTrans" cxnId="{10E8AEF4-A14F-41AA-874F-7A176D73787A}">
      <dgm:prSet/>
      <dgm:spPr/>
      <dgm:t>
        <a:bodyPr/>
        <a:lstStyle/>
        <a:p>
          <a:endParaRPr lang="en-US"/>
        </a:p>
      </dgm:t>
    </dgm:pt>
    <dgm:pt modelId="{DB985702-8B38-465C-B3B9-8C7F7802A6F9}">
      <dgm:prSet/>
      <dgm:spPr/>
      <dgm:t>
        <a:bodyPr/>
        <a:lstStyle/>
        <a:p>
          <a:pPr rtl="0"/>
          <a:r>
            <a:rPr lang="en-US" dirty="0" smtClean="0"/>
            <a:t>Carious involvement of tooth followed by </a:t>
          </a:r>
          <a:r>
            <a:rPr lang="en-US" dirty="0" err="1" smtClean="0"/>
            <a:t>pulpal</a:t>
          </a:r>
          <a:r>
            <a:rPr lang="en-US" dirty="0" smtClean="0"/>
            <a:t> infection </a:t>
          </a:r>
          <a:endParaRPr lang="en-US" dirty="0"/>
        </a:p>
      </dgm:t>
    </dgm:pt>
    <dgm:pt modelId="{D9060439-C301-49D0-A59D-1DEEE278ACAF}" type="parTrans" cxnId="{F356CC99-B62D-4C67-AC9B-833B7598CE80}">
      <dgm:prSet/>
      <dgm:spPr/>
      <dgm:t>
        <a:bodyPr/>
        <a:lstStyle/>
        <a:p>
          <a:endParaRPr lang="en-US"/>
        </a:p>
      </dgm:t>
    </dgm:pt>
    <dgm:pt modelId="{3026746D-F125-4C7B-8A87-3224E146ABF1}" type="sibTrans" cxnId="{F356CC99-B62D-4C67-AC9B-833B7598CE80}">
      <dgm:prSet/>
      <dgm:spPr/>
      <dgm:t>
        <a:bodyPr/>
        <a:lstStyle/>
        <a:p>
          <a:endParaRPr lang="en-US"/>
        </a:p>
      </dgm:t>
    </dgm:pt>
    <dgm:pt modelId="{EA115946-4222-40FB-BFF4-C1D9FAE26617}" type="pres">
      <dgm:prSet presAssocID="{AF625299-EA15-42A9-899E-4E3ABCA8416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DAD699E-C68A-4FF8-A0C0-D3F12C3AC233}" type="pres">
      <dgm:prSet presAssocID="{AF625299-EA15-42A9-899E-4E3ABCA8416A}" presName="pyramid" presStyleLbl="node1" presStyleIdx="0" presStyleCnt="1"/>
      <dgm:spPr/>
    </dgm:pt>
    <dgm:pt modelId="{C1AE6C29-877E-4FF4-B360-E0F3A82A4A3A}" type="pres">
      <dgm:prSet presAssocID="{AF625299-EA15-42A9-899E-4E3ABCA8416A}" presName="theList" presStyleCnt="0"/>
      <dgm:spPr/>
    </dgm:pt>
    <dgm:pt modelId="{039B02BF-7EFF-4F85-A0BA-588448503FC2}" type="pres">
      <dgm:prSet presAssocID="{09C520B5-2B29-4323-BB62-0CA69337325D}" presName="aNode" presStyleLbl="fgAcc1" presStyleIdx="0" presStyleCnt="2" custScaleX="14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9182-9421-49B7-9079-41EC520339D2}" type="pres">
      <dgm:prSet presAssocID="{09C520B5-2B29-4323-BB62-0CA69337325D}" presName="aSpace" presStyleCnt="0"/>
      <dgm:spPr/>
    </dgm:pt>
    <dgm:pt modelId="{A19E3CD7-1F40-4945-8A7D-8100A841B58F}" type="pres">
      <dgm:prSet presAssocID="{DB985702-8B38-465C-B3B9-8C7F7802A6F9}" presName="aNode" presStyleLbl="fgAcc1" presStyleIdx="1" presStyleCnt="2" custScaleX="16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EF879-A121-475C-ABB7-FE94F7DC7E0F}" type="pres">
      <dgm:prSet presAssocID="{DB985702-8B38-465C-B3B9-8C7F7802A6F9}" presName="aSpace" presStyleCnt="0"/>
      <dgm:spPr/>
    </dgm:pt>
  </dgm:ptLst>
  <dgm:cxnLst>
    <dgm:cxn modelId="{F356CC99-B62D-4C67-AC9B-833B7598CE80}" srcId="{AF625299-EA15-42A9-899E-4E3ABCA8416A}" destId="{DB985702-8B38-465C-B3B9-8C7F7802A6F9}" srcOrd="1" destOrd="0" parTransId="{D9060439-C301-49D0-A59D-1DEEE278ACAF}" sibTransId="{3026746D-F125-4C7B-8A87-3224E146ABF1}"/>
    <dgm:cxn modelId="{8A927642-FCD2-43CD-8E26-6D22A0AFE2BA}" type="presOf" srcId="{DB985702-8B38-465C-B3B9-8C7F7802A6F9}" destId="{A19E3CD7-1F40-4945-8A7D-8100A841B58F}" srcOrd="0" destOrd="0" presId="urn:microsoft.com/office/officeart/2005/8/layout/pyramid2"/>
    <dgm:cxn modelId="{7EA95746-10B3-4A4F-AF95-D05198239C2A}" type="presOf" srcId="{09C520B5-2B29-4323-BB62-0CA69337325D}" destId="{039B02BF-7EFF-4F85-A0BA-588448503FC2}" srcOrd="0" destOrd="0" presId="urn:microsoft.com/office/officeart/2005/8/layout/pyramid2"/>
    <dgm:cxn modelId="{69897A17-72DF-4A02-9E56-87AAC0808284}" type="presOf" srcId="{AF625299-EA15-42A9-899E-4E3ABCA8416A}" destId="{EA115946-4222-40FB-BFF4-C1D9FAE26617}" srcOrd="0" destOrd="0" presId="urn:microsoft.com/office/officeart/2005/8/layout/pyramid2"/>
    <dgm:cxn modelId="{10E8AEF4-A14F-41AA-874F-7A176D73787A}" srcId="{AF625299-EA15-42A9-899E-4E3ABCA8416A}" destId="{09C520B5-2B29-4323-BB62-0CA69337325D}" srcOrd="0" destOrd="0" parTransId="{8500ABAA-B7C7-4494-88AB-69B44679D970}" sibTransId="{94D78D55-9E71-4D5E-BB54-7DC1D4A141E9}"/>
    <dgm:cxn modelId="{ED9CAF21-C6EC-4243-B388-E5EB4322BA37}" type="presParOf" srcId="{EA115946-4222-40FB-BFF4-C1D9FAE26617}" destId="{EDAD699E-C68A-4FF8-A0C0-D3F12C3AC233}" srcOrd="0" destOrd="0" presId="urn:microsoft.com/office/officeart/2005/8/layout/pyramid2"/>
    <dgm:cxn modelId="{95CDFC3E-31D5-4CDA-B247-33C65565AC10}" type="presParOf" srcId="{EA115946-4222-40FB-BFF4-C1D9FAE26617}" destId="{C1AE6C29-877E-4FF4-B360-E0F3A82A4A3A}" srcOrd="1" destOrd="0" presId="urn:microsoft.com/office/officeart/2005/8/layout/pyramid2"/>
    <dgm:cxn modelId="{A2949D2E-E0FD-422E-A2AA-27CFFEBC47C1}" type="presParOf" srcId="{C1AE6C29-877E-4FF4-B360-E0F3A82A4A3A}" destId="{039B02BF-7EFF-4F85-A0BA-588448503FC2}" srcOrd="0" destOrd="0" presId="urn:microsoft.com/office/officeart/2005/8/layout/pyramid2"/>
    <dgm:cxn modelId="{20A62D57-AE9E-4ED1-8EE4-DD9F85848C48}" type="presParOf" srcId="{C1AE6C29-877E-4FF4-B360-E0F3A82A4A3A}" destId="{C0FE9182-9421-49B7-9079-41EC520339D2}" srcOrd="1" destOrd="0" presId="urn:microsoft.com/office/officeart/2005/8/layout/pyramid2"/>
    <dgm:cxn modelId="{EEDA9BFB-204C-45B1-92ED-18A7F80855ED}" type="presParOf" srcId="{C1AE6C29-877E-4FF4-B360-E0F3A82A4A3A}" destId="{A19E3CD7-1F40-4945-8A7D-8100A841B58F}" srcOrd="2" destOrd="0" presId="urn:microsoft.com/office/officeart/2005/8/layout/pyramid2"/>
    <dgm:cxn modelId="{62C0D702-5BAE-4E34-A624-197C0E2CB847}" type="presParOf" srcId="{C1AE6C29-877E-4FF4-B360-E0F3A82A4A3A}" destId="{1EFEF879-A121-475C-ABB7-FE94F7DC7E0F}" srcOrd="3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71887-7984-4CA3-BDC1-0D254548596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F11A9A-8A69-4EF9-AD86-C7B9F644FCB1}">
      <dgm:prSet/>
      <dgm:spPr/>
      <dgm:t>
        <a:bodyPr/>
        <a:lstStyle/>
        <a:p>
          <a:pPr rtl="0"/>
          <a:r>
            <a:rPr lang="en-US" dirty="0" smtClean="0"/>
            <a:t>Pulp responds to any stimuli as pain.</a:t>
          </a:r>
          <a:endParaRPr lang="en-US" dirty="0"/>
        </a:p>
      </dgm:t>
    </dgm:pt>
    <dgm:pt modelId="{963A29C6-B2FE-4014-A5E5-02CE9A5462E1}" type="parTrans" cxnId="{0FB2ADCF-3802-4E0D-A80A-D5805A835F0E}">
      <dgm:prSet/>
      <dgm:spPr/>
      <dgm:t>
        <a:bodyPr/>
        <a:lstStyle/>
        <a:p>
          <a:endParaRPr lang="en-US"/>
        </a:p>
      </dgm:t>
    </dgm:pt>
    <dgm:pt modelId="{9658F729-CEC6-4869-975F-78E276589782}" type="sibTrans" cxnId="{0FB2ADCF-3802-4E0D-A80A-D5805A835F0E}">
      <dgm:prSet/>
      <dgm:spPr/>
      <dgm:t>
        <a:bodyPr/>
        <a:lstStyle/>
        <a:p>
          <a:endParaRPr lang="en-US"/>
        </a:p>
      </dgm:t>
    </dgm:pt>
    <dgm:pt modelId="{C9886769-1BF8-4064-9EB1-3F3F2018F7F0}">
      <dgm:prSet/>
      <dgm:spPr/>
      <dgm:t>
        <a:bodyPr/>
        <a:lstStyle/>
        <a:p>
          <a:pPr rtl="0"/>
          <a:r>
            <a:rPr lang="en-US" dirty="0" smtClean="0"/>
            <a:t>Temperature of 16-55 </a:t>
          </a:r>
          <a:r>
            <a:rPr lang="en-US" dirty="0" err="1" smtClean="0"/>
            <a:t>oc</a:t>
          </a:r>
          <a:r>
            <a:rPr lang="en-US" dirty="0" smtClean="0"/>
            <a:t> – tolerated by pulp  - temperature above this  is perceived as pain </a:t>
          </a:r>
          <a:endParaRPr lang="en-US" dirty="0"/>
        </a:p>
      </dgm:t>
    </dgm:pt>
    <dgm:pt modelId="{AC6009F2-E662-48B1-A3C3-79A9068602E4}" type="parTrans" cxnId="{31FFE9C0-9CCF-400D-A12F-8867CA9A7526}">
      <dgm:prSet/>
      <dgm:spPr/>
      <dgm:t>
        <a:bodyPr/>
        <a:lstStyle/>
        <a:p>
          <a:endParaRPr lang="en-US"/>
        </a:p>
      </dgm:t>
    </dgm:pt>
    <dgm:pt modelId="{572E82DE-4102-44FB-BE4C-E1B95C013C27}" type="sibTrans" cxnId="{31FFE9C0-9CCF-400D-A12F-8867CA9A7526}">
      <dgm:prSet/>
      <dgm:spPr/>
      <dgm:t>
        <a:bodyPr/>
        <a:lstStyle/>
        <a:p>
          <a:endParaRPr lang="en-US"/>
        </a:p>
      </dgm:t>
    </dgm:pt>
    <dgm:pt modelId="{FDD635E8-3611-412A-9610-0D75EAF405A7}" type="pres">
      <dgm:prSet presAssocID="{D2271887-7984-4CA3-BDC1-0D25454859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0075E6-6A8E-4404-ABA0-F35CCAF52B6F}" type="pres">
      <dgm:prSet presAssocID="{13F11A9A-8A69-4EF9-AD86-C7B9F644FCB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5164E-9D5C-4D4F-A43E-7D010B02942E}" type="pres">
      <dgm:prSet presAssocID="{9658F729-CEC6-4869-975F-78E276589782}" presName="spacer" presStyleCnt="0"/>
      <dgm:spPr/>
    </dgm:pt>
    <dgm:pt modelId="{CA78A58C-0594-4215-BF97-1B5DA635A117}" type="pres">
      <dgm:prSet presAssocID="{C9886769-1BF8-4064-9EB1-3F3F2018F7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FE9C0-9CCF-400D-A12F-8867CA9A7526}" srcId="{D2271887-7984-4CA3-BDC1-0D254548596D}" destId="{C9886769-1BF8-4064-9EB1-3F3F2018F7F0}" srcOrd="1" destOrd="0" parTransId="{AC6009F2-E662-48B1-A3C3-79A9068602E4}" sibTransId="{572E82DE-4102-44FB-BE4C-E1B95C013C27}"/>
    <dgm:cxn modelId="{04A9DE25-1E37-446F-8786-D6360A359565}" type="presOf" srcId="{D2271887-7984-4CA3-BDC1-0D254548596D}" destId="{FDD635E8-3611-412A-9610-0D75EAF405A7}" srcOrd="0" destOrd="0" presId="urn:microsoft.com/office/officeart/2005/8/layout/vList2"/>
    <dgm:cxn modelId="{0DE06FBE-DB57-4995-B20B-132994EE6D24}" type="presOf" srcId="{13F11A9A-8A69-4EF9-AD86-C7B9F644FCB1}" destId="{C10075E6-6A8E-4404-ABA0-F35CCAF52B6F}" srcOrd="0" destOrd="0" presId="urn:microsoft.com/office/officeart/2005/8/layout/vList2"/>
    <dgm:cxn modelId="{0FB2ADCF-3802-4E0D-A80A-D5805A835F0E}" srcId="{D2271887-7984-4CA3-BDC1-0D254548596D}" destId="{13F11A9A-8A69-4EF9-AD86-C7B9F644FCB1}" srcOrd="0" destOrd="0" parTransId="{963A29C6-B2FE-4014-A5E5-02CE9A5462E1}" sibTransId="{9658F729-CEC6-4869-975F-78E276589782}"/>
    <dgm:cxn modelId="{F47FCDFD-92B0-4CE7-A095-DDF92296E54A}" type="presOf" srcId="{C9886769-1BF8-4064-9EB1-3F3F2018F7F0}" destId="{CA78A58C-0594-4215-BF97-1B5DA635A117}" srcOrd="0" destOrd="0" presId="urn:microsoft.com/office/officeart/2005/8/layout/vList2"/>
    <dgm:cxn modelId="{2780BA6F-4B57-40A5-B6DE-B3EA340D665A}" type="presParOf" srcId="{FDD635E8-3611-412A-9610-0D75EAF405A7}" destId="{C10075E6-6A8E-4404-ABA0-F35CCAF52B6F}" srcOrd="0" destOrd="0" presId="urn:microsoft.com/office/officeart/2005/8/layout/vList2"/>
    <dgm:cxn modelId="{9D82D6AA-33D6-496B-8BA6-060F4768F42D}" type="presParOf" srcId="{FDD635E8-3611-412A-9610-0D75EAF405A7}" destId="{75D5164E-9D5C-4D4F-A43E-7D010B02942E}" srcOrd="1" destOrd="0" presId="urn:microsoft.com/office/officeart/2005/8/layout/vList2"/>
    <dgm:cxn modelId="{1AC653E7-33B0-4615-9932-C4F8C50B0A81}" type="presParOf" srcId="{FDD635E8-3611-412A-9610-0D75EAF405A7}" destId="{CA78A58C-0594-4215-BF97-1B5DA635A117}" srcOrd="2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3DDD9C1-D029-4575-A197-E480D6E5B238}" type="doc">
      <dgm:prSet loTypeId="urn:microsoft.com/office/officeart/2005/8/layout/matrix3" loCatId="matrix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83C64FA-0799-48AD-AD17-11048200B614}">
      <dgm:prSet/>
      <dgm:spPr/>
      <dgm:t>
        <a:bodyPr/>
        <a:lstStyle/>
        <a:p>
          <a:pPr rtl="0"/>
          <a:r>
            <a:rPr lang="en-US" dirty="0" smtClean="0"/>
            <a:t>Asymptomatic</a:t>
          </a:r>
          <a:endParaRPr lang="en-US" dirty="0"/>
        </a:p>
      </dgm:t>
    </dgm:pt>
    <dgm:pt modelId="{B2FE3795-45E5-4299-8A3E-27EE8CBECF4B}" type="parTrans" cxnId="{EC97D2C8-33CC-4FB5-9916-FCA9B0C77667}">
      <dgm:prSet/>
      <dgm:spPr/>
      <dgm:t>
        <a:bodyPr/>
        <a:lstStyle/>
        <a:p>
          <a:endParaRPr lang="en-US"/>
        </a:p>
      </dgm:t>
    </dgm:pt>
    <dgm:pt modelId="{77A00B28-120F-400B-9974-EA7A1F26C94E}" type="sibTrans" cxnId="{EC97D2C8-33CC-4FB5-9916-FCA9B0C77667}">
      <dgm:prSet/>
      <dgm:spPr/>
      <dgm:t>
        <a:bodyPr/>
        <a:lstStyle/>
        <a:p>
          <a:endParaRPr lang="en-US"/>
        </a:p>
      </dgm:t>
    </dgm:pt>
    <dgm:pt modelId="{077E6543-B85B-4C4B-9D50-9208960100EB}">
      <dgm:prSet/>
      <dgm:spPr/>
      <dgm:t>
        <a:bodyPr/>
        <a:lstStyle/>
        <a:p>
          <a:pPr rtl="0"/>
          <a:r>
            <a:rPr lang="en-US" dirty="0" smtClean="0"/>
            <a:t>Clinically pink hued area in the crown of affected tooth </a:t>
          </a:r>
          <a:endParaRPr lang="en-US" dirty="0"/>
        </a:p>
      </dgm:t>
    </dgm:pt>
    <dgm:pt modelId="{02B85F72-CA3F-477C-B27A-F464942B0D64}" type="parTrans" cxnId="{9C9E1B5F-2C06-4350-B904-50F2C06E1409}">
      <dgm:prSet/>
      <dgm:spPr/>
      <dgm:t>
        <a:bodyPr/>
        <a:lstStyle/>
        <a:p>
          <a:endParaRPr lang="en-US"/>
        </a:p>
      </dgm:t>
    </dgm:pt>
    <dgm:pt modelId="{F040F828-E0D6-40FA-9F6B-D0E5F980C9CA}" type="sibTrans" cxnId="{9C9E1B5F-2C06-4350-B904-50F2C06E1409}">
      <dgm:prSet/>
      <dgm:spPr/>
      <dgm:t>
        <a:bodyPr/>
        <a:lstStyle/>
        <a:p>
          <a:endParaRPr lang="en-US"/>
        </a:p>
      </dgm:t>
    </dgm:pt>
    <dgm:pt modelId="{0AEEE400-EFE6-4B4A-BA03-9D141C5F864B}">
      <dgm:prSet/>
      <dgm:spPr/>
      <dgm:t>
        <a:bodyPr/>
        <a:lstStyle/>
        <a:p>
          <a:pPr rtl="0"/>
          <a:r>
            <a:rPr lang="en-US" dirty="0" smtClean="0"/>
            <a:t>In case of root – no clinical findings </a:t>
          </a:r>
          <a:endParaRPr lang="en-US" dirty="0"/>
        </a:p>
      </dgm:t>
    </dgm:pt>
    <dgm:pt modelId="{384D77D2-3DD0-4134-91D0-6043BE2AD64E}" type="parTrans" cxnId="{A6D8FFC7-EB5B-4325-9568-73617E22D1CF}">
      <dgm:prSet/>
      <dgm:spPr/>
      <dgm:t>
        <a:bodyPr/>
        <a:lstStyle/>
        <a:p>
          <a:endParaRPr lang="en-US"/>
        </a:p>
      </dgm:t>
    </dgm:pt>
    <dgm:pt modelId="{2608D7DD-82A3-4861-A7EC-D9D47C8E20FB}" type="sibTrans" cxnId="{A6D8FFC7-EB5B-4325-9568-73617E22D1CF}">
      <dgm:prSet/>
      <dgm:spPr/>
      <dgm:t>
        <a:bodyPr/>
        <a:lstStyle/>
        <a:p>
          <a:endParaRPr lang="en-US"/>
        </a:p>
      </dgm:t>
    </dgm:pt>
    <dgm:pt modelId="{7ED43427-C869-4DA3-80C5-2D00BC2A97BD}">
      <dgm:prSet/>
      <dgm:spPr/>
      <dgm:t>
        <a:bodyPr/>
        <a:lstStyle/>
        <a:p>
          <a:pPr rtl="0"/>
          <a:r>
            <a:rPr lang="en-US" dirty="0" smtClean="0"/>
            <a:t>Pain is felt if associated with </a:t>
          </a:r>
          <a:r>
            <a:rPr lang="en-US" dirty="0" err="1" smtClean="0"/>
            <a:t>pulpal</a:t>
          </a:r>
          <a:r>
            <a:rPr lang="en-US" dirty="0" smtClean="0"/>
            <a:t> inflammation</a:t>
          </a:r>
          <a:endParaRPr lang="en-US" dirty="0"/>
        </a:p>
      </dgm:t>
    </dgm:pt>
    <dgm:pt modelId="{20C83729-7640-46CD-B14D-D80BD79BD855}" type="parTrans" cxnId="{A4EA7876-8B70-431E-9C17-B83724482598}">
      <dgm:prSet/>
      <dgm:spPr/>
      <dgm:t>
        <a:bodyPr/>
        <a:lstStyle/>
        <a:p>
          <a:endParaRPr lang="en-US"/>
        </a:p>
      </dgm:t>
    </dgm:pt>
    <dgm:pt modelId="{621414B3-3E0B-4432-9665-54D1CD918BCF}" type="sibTrans" cxnId="{A4EA7876-8B70-431E-9C17-B83724482598}">
      <dgm:prSet/>
      <dgm:spPr/>
      <dgm:t>
        <a:bodyPr/>
        <a:lstStyle/>
        <a:p>
          <a:endParaRPr lang="en-US"/>
        </a:p>
      </dgm:t>
    </dgm:pt>
    <dgm:pt modelId="{98486BFA-9A14-4DE8-A8CA-BB1CBB63DBF6}" type="pres">
      <dgm:prSet presAssocID="{93DDD9C1-D029-4575-A197-E480D6E5B23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6E280-0ACC-48C7-B0E2-78B62E8EEF50}" type="pres">
      <dgm:prSet presAssocID="{93DDD9C1-D029-4575-A197-E480D6E5B238}" presName="diamond" presStyleLbl="bgShp" presStyleIdx="0" presStyleCnt="1"/>
      <dgm:spPr/>
    </dgm:pt>
    <dgm:pt modelId="{7E32F572-330D-439B-B94A-498AB1BFE79E}" type="pres">
      <dgm:prSet presAssocID="{93DDD9C1-D029-4575-A197-E480D6E5B23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F970-AAFD-4B1E-A431-4F25FCB464B4}" type="pres">
      <dgm:prSet presAssocID="{93DDD9C1-D029-4575-A197-E480D6E5B23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5EB51-6EA0-49D1-943E-90B2F248CE2C}" type="pres">
      <dgm:prSet presAssocID="{93DDD9C1-D029-4575-A197-E480D6E5B23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90DA6-988A-40A4-A4DD-F36B20E3E8EA}" type="pres">
      <dgm:prSet presAssocID="{93DDD9C1-D029-4575-A197-E480D6E5B23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A42FB-C6F5-4BCC-A6A1-5A2DC3F7A3DB}" type="presOf" srcId="{0AEEE400-EFE6-4B4A-BA03-9D141C5F864B}" destId="{9125EB51-6EA0-49D1-943E-90B2F248CE2C}" srcOrd="0" destOrd="0" presId="urn:microsoft.com/office/officeart/2005/8/layout/matrix3"/>
    <dgm:cxn modelId="{0CBB79A3-61F3-4C8A-83BB-805733227BCA}" type="presOf" srcId="{7ED43427-C869-4DA3-80C5-2D00BC2A97BD}" destId="{13F90DA6-988A-40A4-A4DD-F36B20E3E8EA}" srcOrd="0" destOrd="0" presId="urn:microsoft.com/office/officeart/2005/8/layout/matrix3"/>
    <dgm:cxn modelId="{EC97D2C8-33CC-4FB5-9916-FCA9B0C77667}" srcId="{93DDD9C1-D029-4575-A197-E480D6E5B238}" destId="{C83C64FA-0799-48AD-AD17-11048200B614}" srcOrd="0" destOrd="0" parTransId="{B2FE3795-45E5-4299-8A3E-27EE8CBECF4B}" sibTransId="{77A00B28-120F-400B-9974-EA7A1F26C94E}"/>
    <dgm:cxn modelId="{F6FB12B7-D95B-4D1D-AF46-BEA3427EEC11}" type="presOf" srcId="{077E6543-B85B-4C4B-9D50-9208960100EB}" destId="{82F5F970-AAFD-4B1E-A431-4F25FCB464B4}" srcOrd="0" destOrd="0" presId="urn:microsoft.com/office/officeart/2005/8/layout/matrix3"/>
    <dgm:cxn modelId="{A6D8FFC7-EB5B-4325-9568-73617E22D1CF}" srcId="{93DDD9C1-D029-4575-A197-E480D6E5B238}" destId="{0AEEE400-EFE6-4B4A-BA03-9D141C5F864B}" srcOrd="2" destOrd="0" parTransId="{384D77D2-3DD0-4134-91D0-6043BE2AD64E}" sibTransId="{2608D7DD-82A3-4861-A7EC-D9D47C8E20FB}"/>
    <dgm:cxn modelId="{9C9E1B5F-2C06-4350-B904-50F2C06E1409}" srcId="{93DDD9C1-D029-4575-A197-E480D6E5B238}" destId="{077E6543-B85B-4C4B-9D50-9208960100EB}" srcOrd="1" destOrd="0" parTransId="{02B85F72-CA3F-477C-B27A-F464942B0D64}" sibTransId="{F040F828-E0D6-40FA-9F6B-D0E5F980C9CA}"/>
    <dgm:cxn modelId="{15E9AE8F-6332-49F1-8466-85E6088D0C44}" type="presOf" srcId="{C83C64FA-0799-48AD-AD17-11048200B614}" destId="{7E32F572-330D-439B-B94A-498AB1BFE79E}" srcOrd="0" destOrd="0" presId="urn:microsoft.com/office/officeart/2005/8/layout/matrix3"/>
    <dgm:cxn modelId="{A4EA7876-8B70-431E-9C17-B83724482598}" srcId="{93DDD9C1-D029-4575-A197-E480D6E5B238}" destId="{7ED43427-C869-4DA3-80C5-2D00BC2A97BD}" srcOrd="3" destOrd="0" parTransId="{20C83729-7640-46CD-B14D-D80BD79BD855}" sibTransId="{621414B3-3E0B-4432-9665-54D1CD918BCF}"/>
    <dgm:cxn modelId="{ABDFF13A-A261-4A7B-9206-C30623468B12}" type="presOf" srcId="{93DDD9C1-D029-4575-A197-E480D6E5B238}" destId="{98486BFA-9A14-4DE8-A8CA-BB1CBB63DBF6}" srcOrd="0" destOrd="0" presId="urn:microsoft.com/office/officeart/2005/8/layout/matrix3"/>
    <dgm:cxn modelId="{3BA44F2B-BD6C-43B3-BCED-1845EC4750C3}" type="presParOf" srcId="{98486BFA-9A14-4DE8-A8CA-BB1CBB63DBF6}" destId="{6156E280-0ACC-48C7-B0E2-78B62E8EEF50}" srcOrd="0" destOrd="0" presId="urn:microsoft.com/office/officeart/2005/8/layout/matrix3"/>
    <dgm:cxn modelId="{5F2D7C7E-6FDF-46FE-9A9B-97BF8D016806}" type="presParOf" srcId="{98486BFA-9A14-4DE8-A8CA-BB1CBB63DBF6}" destId="{7E32F572-330D-439B-B94A-498AB1BFE79E}" srcOrd="1" destOrd="0" presId="urn:microsoft.com/office/officeart/2005/8/layout/matrix3"/>
    <dgm:cxn modelId="{65E828F1-4A1B-4B53-BFFD-8EF302AD76E3}" type="presParOf" srcId="{98486BFA-9A14-4DE8-A8CA-BB1CBB63DBF6}" destId="{82F5F970-AAFD-4B1E-A431-4F25FCB464B4}" srcOrd="2" destOrd="0" presId="urn:microsoft.com/office/officeart/2005/8/layout/matrix3"/>
    <dgm:cxn modelId="{225CCB5E-0D98-464D-BEB2-64FC52E7B7B1}" type="presParOf" srcId="{98486BFA-9A14-4DE8-A8CA-BB1CBB63DBF6}" destId="{9125EB51-6EA0-49D1-943E-90B2F248CE2C}" srcOrd="3" destOrd="0" presId="urn:microsoft.com/office/officeart/2005/8/layout/matrix3"/>
    <dgm:cxn modelId="{620CC692-24DB-4638-896B-0E3F3E3F87DA}" type="presParOf" srcId="{98486BFA-9A14-4DE8-A8CA-BB1CBB63DBF6}" destId="{13F90DA6-988A-40A4-A4DD-F36B20E3E8EA}" srcOrd="4" destOrd="0" presId="urn:microsoft.com/office/officeart/2005/8/layout/matrix3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D73580F-F447-4D9C-8016-A98D9D3DDB5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3AFDEB-ACED-4233-AD4B-A1652FA5089C}">
      <dgm:prSet/>
      <dgm:spPr/>
      <dgm:t>
        <a:bodyPr/>
        <a:lstStyle/>
        <a:p>
          <a:pPr rtl="0"/>
          <a:r>
            <a:rPr lang="en-US" dirty="0" smtClean="0"/>
            <a:t>Inflammatory resorption </a:t>
          </a:r>
          <a:endParaRPr lang="en-US" dirty="0"/>
        </a:p>
      </dgm:t>
    </dgm:pt>
    <dgm:pt modelId="{70C09715-9B50-4399-BE0C-2E0F2B02D43D}" type="parTrans" cxnId="{2216EA89-A2A6-4E3A-AE76-4F330724A666}">
      <dgm:prSet/>
      <dgm:spPr/>
      <dgm:t>
        <a:bodyPr/>
        <a:lstStyle/>
        <a:p>
          <a:endParaRPr lang="en-US"/>
        </a:p>
      </dgm:t>
    </dgm:pt>
    <dgm:pt modelId="{15B32906-7A58-49B9-9980-AC27D1409A27}" type="sibTrans" cxnId="{2216EA89-A2A6-4E3A-AE76-4F330724A666}">
      <dgm:prSet/>
      <dgm:spPr/>
      <dgm:t>
        <a:bodyPr/>
        <a:lstStyle/>
        <a:p>
          <a:endParaRPr lang="en-US"/>
        </a:p>
      </dgm:t>
    </dgm:pt>
    <dgm:pt modelId="{F33F6C01-AF57-4F52-BD54-B2828A86FC74}">
      <dgm:prSet/>
      <dgm:spPr/>
      <dgm:t>
        <a:bodyPr/>
        <a:lstStyle/>
        <a:p>
          <a:pPr rtl="0"/>
          <a:r>
            <a:rPr lang="en-US" dirty="0" smtClean="0"/>
            <a:t>Replacement resorption  </a:t>
          </a:r>
          <a:endParaRPr lang="en-US" dirty="0"/>
        </a:p>
      </dgm:t>
    </dgm:pt>
    <dgm:pt modelId="{E9601DF0-B463-422E-8976-8146699022CB}" type="parTrans" cxnId="{025C05E9-AA3E-419C-9722-2ED9BC2DA54C}">
      <dgm:prSet/>
      <dgm:spPr/>
      <dgm:t>
        <a:bodyPr/>
        <a:lstStyle/>
        <a:p>
          <a:endParaRPr lang="en-US"/>
        </a:p>
      </dgm:t>
    </dgm:pt>
    <dgm:pt modelId="{DA04A496-A06F-445F-A09E-01AAFD21015E}" type="sibTrans" cxnId="{025C05E9-AA3E-419C-9722-2ED9BC2DA54C}">
      <dgm:prSet/>
      <dgm:spPr/>
      <dgm:t>
        <a:bodyPr/>
        <a:lstStyle/>
        <a:p>
          <a:endParaRPr lang="en-US"/>
        </a:p>
      </dgm:t>
    </dgm:pt>
    <dgm:pt modelId="{054F2DD3-6A6F-4AFB-BD6A-FF3591740B0A}" type="pres">
      <dgm:prSet presAssocID="{3D73580F-F447-4D9C-8016-A98D9D3DDB5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7AA5FE-E9FA-473C-8E17-64E21F144779}" type="pres">
      <dgm:prSet presAssocID="{3D73580F-F447-4D9C-8016-A98D9D3DDB50}" presName="arrow" presStyleLbl="bgShp" presStyleIdx="0" presStyleCnt="1"/>
      <dgm:spPr/>
    </dgm:pt>
    <dgm:pt modelId="{D46ABCC0-1AB9-4110-AE6C-437E48976EF6}" type="pres">
      <dgm:prSet presAssocID="{3D73580F-F447-4D9C-8016-A98D9D3DDB50}" presName="linearProcess" presStyleCnt="0"/>
      <dgm:spPr/>
    </dgm:pt>
    <dgm:pt modelId="{BA1CAE44-6BB3-462B-8A11-475BEDD510C0}" type="pres">
      <dgm:prSet presAssocID="{023AFDEB-ACED-4233-AD4B-A1652FA5089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9F9B5-63C0-4E29-AA11-61F603959954}" type="pres">
      <dgm:prSet presAssocID="{15B32906-7A58-49B9-9980-AC27D1409A27}" presName="sibTrans" presStyleCnt="0"/>
      <dgm:spPr/>
    </dgm:pt>
    <dgm:pt modelId="{618B5F94-1F1C-4318-A540-5DF95557D9B2}" type="pres">
      <dgm:prSet presAssocID="{F33F6C01-AF57-4F52-BD54-B2828A86FC7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6EA89-A2A6-4E3A-AE76-4F330724A666}" srcId="{3D73580F-F447-4D9C-8016-A98D9D3DDB50}" destId="{023AFDEB-ACED-4233-AD4B-A1652FA5089C}" srcOrd="0" destOrd="0" parTransId="{70C09715-9B50-4399-BE0C-2E0F2B02D43D}" sibTransId="{15B32906-7A58-49B9-9980-AC27D1409A27}"/>
    <dgm:cxn modelId="{025C05E9-AA3E-419C-9722-2ED9BC2DA54C}" srcId="{3D73580F-F447-4D9C-8016-A98D9D3DDB50}" destId="{F33F6C01-AF57-4F52-BD54-B2828A86FC74}" srcOrd="1" destOrd="0" parTransId="{E9601DF0-B463-422E-8976-8146699022CB}" sibTransId="{DA04A496-A06F-445F-A09E-01AAFD21015E}"/>
    <dgm:cxn modelId="{0783AA98-FA19-4896-A33A-4DBD7C701D3D}" type="presOf" srcId="{F33F6C01-AF57-4F52-BD54-B2828A86FC74}" destId="{618B5F94-1F1C-4318-A540-5DF95557D9B2}" srcOrd="0" destOrd="0" presId="urn:microsoft.com/office/officeart/2005/8/layout/hProcess9"/>
    <dgm:cxn modelId="{63A00053-D642-437E-905E-4BE95C8931D7}" type="presOf" srcId="{3D73580F-F447-4D9C-8016-A98D9D3DDB50}" destId="{054F2DD3-6A6F-4AFB-BD6A-FF3591740B0A}" srcOrd="0" destOrd="0" presId="urn:microsoft.com/office/officeart/2005/8/layout/hProcess9"/>
    <dgm:cxn modelId="{3443B5F8-FF70-48AA-BC5D-956AC03DC707}" type="presOf" srcId="{023AFDEB-ACED-4233-AD4B-A1652FA5089C}" destId="{BA1CAE44-6BB3-462B-8A11-475BEDD510C0}" srcOrd="0" destOrd="0" presId="urn:microsoft.com/office/officeart/2005/8/layout/hProcess9"/>
    <dgm:cxn modelId="{2488294A-67BC-4BEB-839E-E90B0E403719}" type="presParOf" srcId="{054F2DD3-6A6F-4AFB-BD6A-FF3591740B0A}" destId="{327AA5FE-E9FA-473C-8E17-64E21F144779}" srcOrd="0" destOrd="0" presId="urn:microsoft.com/office/officeart/2005/8/layout/hProcess9"/>
    <dgm:cxn modelId="{9D12B642-472D-4291-801F-E4ED663E16AD}" type="presParOf" srcId="{054F2DD3-6A6F-4AFB-BD6A-FF3591740B0A}" destId="{D46ABCC0-1AB9-4110-AE6C-437E48976EF6}" srcOrd="1" destOrd="0" presId="urn:microsoft.com/office/officeart/2005/8/layout/hProcess9"/>
    <dgm:cxn modelId="{1A2AD8B5-CAEC-4EA3-AABD-A020267589E6}" type="presParOf" srcId="{D46ABCC0-1AB9-4110-AE6C-437E48976EF6}" destId="{BA1CAE44-6BB3-462B-8A11-475BEDD510C0}" srcOrd="0" destOrd="0" presId="urn:microsoft.com/office/officeart/2005/8/layout/hProcess9"/>
    <dgm:cxn modelId="{0493053B-DEEF-4854-8646-CAB86A4EFC4C}" type="presParOf" srcId="{D46ABCC0-1AB9-4110-AE6C-437E48976EF6}" destId="{35D9F9B5-63C0-4E29-AA11-61F603959954}" srcOrd="1" destOrd="0" presId="urn:microsoft.com/office/officeart/2005/8/layout/hProcess9"/>
    <dgm:cxn modelId="{2FA5AC25-1C95-4421-BCF5-DBAC0C79A4F8}" type="presParOf" srcId="{D46ABCC0-1AB9-4110-AE6C-437E48976EF6}" destId="{618B5F94-1F1C-4318-A540-5DF95557D9B2}" srcOrd="2" destOrd="0" presId="urn:microsoft.com/office/officeart/2005/8/layout/hProcess9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2CE1359-5343-48D3-9E81-1ACCFA4CFB6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CDBF101-84B0-40D3-80E2-7193AD98D7B6}">
      <dgm:prSet/>
      <dgm:spPr/>
      <dgm:t>
        <a:bodyPr/>
        <a:lstStyle/>
        <a:p>
          <a:pPr rtl="0"/>
          <a:r>
            <a:rPr lang="en-US" dirty="0" err="1" smtClean="0"/>
            <a:t>Pulpal</a:t>
          </a:r>
          <a:r>
            <a:rPr lang="en-US" dirty="0" smtClean="0"/>
            <a:t> dentinal walls are </a:t>
          </a:r>
          <a:r>
            <a:rPr lang="en-US" dirty="0" err="1" smtClean="0"/>
            <a:t>resorbed</a:t>
          </a:r>
          <a:r>
            <a:rPr lang="en-US" dirty="0" smtClean="0"/>
            <a:t> &amp; replace with bone / cementum </a:t>
          </a:r>
          <a:endParaRPr lang="en-US" dirty="0"/>
        </a:p>
      </dgm:t>
    </dgm:pt>
    <dgm:pt modelId="{07370A72-30CA-4E3F-9384-EC1C4EFD0BE9}" type="parTrans" cxnId="{E1B8C33E-F04C-4B2A-853C-15461E61FF8C}">
      <dgm:prSet/>
      <dgm:spPr/>
      <dgm:t>
        <a:bodyPr/>
        <a:lstStyle/>
        <a:p>
          <a:endParaRPr lang="en-US"/>
        </a:p>
      </dgm:t>
    </dgm:pt>
    <dgm:pt modelId="{A290D867-E745-46BD-AB95-3E43786EA30D}" type="sibTrans" cxnId="{E1B8C33E-F04C-4B2A-853C-15461E61FF8C}">
      <dgm:prSet/>
      <dgm:spPr/>
      <dgm:t>
        <a:bodyPr/>
        <a:lstStyle/>
        <a:p>
          <a:endParaRPr lang="en-US"/>
        </a:p>
      </dgm:t>
    </dgm:pt>
    <dgm:pt modelId="{FCE45A59-2D81-4194-8674-F19427DB4915}" type="pres">
      <dgm:prSet presAssocID="{32CE1359-5343-48D3-9E81-1ACCFA4CFB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4B831-777F-4675-AC75-3367A7AE81A8}" type="pres">
      <dgm:prSet presAssocID="{ACDBF101-84B0-40D3-80E2-7193AD98D7B6}" presName="parentText" presStyleLbl="node1" presStyleIdx="0" presStyleCnt="1" custScaleY="126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8C33E-F04C-4B2A-853C-15461E61FF8C}" srcId="{32CE1359-5343-48D3-9E81-1ACCFA4CFB68}" destId="{ACDBF101-84B0-40D3-80E2-7193AD98D7B6}" srcOrd="0" destOrd="0" parTransId="{07370A72-30CA-4E3F-9384-EC1C4EFD0BE9}" sibTransId="{A290D867-E745-46BD-AB95-3E43786EA30D}"/>
    <dgm:cxn modelId="{30043082-8D31-4472-A289-A1CEE66DA157}" type="presOf" srcId="{32CE1359-5343-48D3-9E81-1ACCFA4CFB68}" destId="{FCE45A59-2D81-4194-8674-F19427DB4915}" srcOrd="0" destOrd="0" presId="urn:microsoft.com/office/officeart/2005/8/layout/vList2"/>
    <dgm:cxn modelId="{102C6D9A-7E6B-4C6B-8B80-BBDD2F48BB62}" type="presOf" srcId="{ACDBF101-84B0-40D3-80E2-7193AD98D7B6}" destId="{9424B831-777F-4675-AC75-3367A7AE81A8}" srcOrd="0" destOrd="0" presId="urn:microsoft.com/office/officeart/2005/8/layout/vList2"/>
    <dgm:cxn modelId="{A6E2CE6E-24B7-4D4A-BAD9-9EFBB5952E97}" type="presParOf" srcId="{FCE45A59-2D81-4194-8674-F19427DB4915}" destId="{9424B831-777F-4675-AC75-3367A7AE81A8}" srcOrd="0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F22043F-32EC-40CC-A322-092A361A219A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2FB46E61-463F-4999-B813-8BA34D16D7ED}">
      <dgm:prSet/>
      <dgm:spPr/>
      <dgm:t>
        <a:bodyPr/>
        <a:lstStyle/>
        <a:p>
          <a:pPr rtl="0"/>
          <a:r>
            <a:rPr lang="en-US" dirty="0" smtClean="0"/>
            <a:t>Enlargement of the canal . Outline of destruction is less defined than that seen in inflammatory resorption </a:t>
          </a:r>
          <a:endParaRPr lang="en-US" dirty="0"/>
        </a:p>
      </dgm:t>
    </dgm:pt>
    <dgm:pt modelId="{1E041364-A4ED-48C5-8871-A12AB317BCF9}" type="parTrans" cxnId="{B6F5AF73-8795-4B51-A416-58CC1250CDED}">
      <dgm:prSet/>
      <dgm:spPr/>
      <dgm:t>
        <a:bodyPr/>
        <a:lstStyle/>
        <a:p>
          <a:endParaRPr lang="en-US"/>
        </a:p>
      </dgm:t>
    </dgm:pt>
    <dgm:pt modelId="{032A15CB-934A-47FF-85D8-1BD0171FD325}" type="sibTrans" cxnId="{B6F5AF73-8795-4B51-A416-58CC1250CDED}">
      <dgm:prSet/>
      <dgm:spPr/>
      <dgm:t>
        <a:bodyPr/>
        <a:lstStyle/>
        <a:p>
          <a:endParaRPr lang="en-US"/>
        </a:p>
      </dgm:t>
    </dgm:pt>
    <dgm:pt modelId="{AEAC0C44-5391-4C5B-A33A-2BE1C3789A3A}" type="pres">
      <dgm:prSet presAssocID="{3F22043F-32EC-40CC-A322-092A361A21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671901-6465-4877-AC75-89D30567A632}" type="pres">
      <dgm:prSet presAssocID="{2FB46E61-463F-4999-B813-8BA34D16D7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01167-7AB8-4EE8-B451-0644A52976A3}" type="presOf" srcId="{2FB46E61-463F-4999-B813-8BA34D16D7ED}" destId="{47671901-6465-4877-AC75-89D30567A632}" srcOrd="0" destOrd="0" presId="urn:microsoft.com/office/officeart/2005/8/layout/vList2"/>
    <dgm:cxn modelId="{B6F5AF73-8795-4B51-A416-58CC1250CDED}" srcId="{3F22043F-32EC-40CC-A322-092A361A219A}" destId="{2FB46E61-463F-4999-B813-8BA34D16D7ED}" srcOrd="0" destOrd="0" parTransId="{1E041364-A4ED-48C5-8871-A12AB317BCF9}" sibTransId="{032A15CB-934A-47FF-85D8-1BD0171FD325}"/>
    <dgm:cxn modelId="{B7005D57-ED2A-496E-944C-4197D86C4183}" type="presOf" srcId="{3F22043F-32EC-40CC-A322-092A361A219A}" destId="{AEAC0C44-5391-4C5B-A33A-2BE1C3789A3A}" srcOrd="0" destOrd="0" presId="urn:microsoft.com/office/officeart/2005/8/layout/vList2"/>
    <dgm:cxn modelId="{7E1C693A-E109-4373-9040-D8FC34190D55}" type="presParOf" srcId="{AEAC0C44-5391-4C5B-A33A-2BE1C3789A3A}" destId="{47671901-6465-4877-AC75-89D30567A632}" srcOrd="0" destOrd="0" presId="urn:microsoft.com/office/officeart/2005/8/layout/vList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180CCC6-82C0-4BF8-AE53-B06DE89C881F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BED17-B40D-450C-B4B0-AD1C77FCF23A}">
      <dgm:prSet/>
      <dgm:spPr/>
      <dgm:t>
        <a:bodyPr/>
        <a:lstStyle/>
        <a:p>
          <a:pPr rtl="0"/>
          <a:r>
            <a:rPr lang="en-US" dirty="0" smtClean="0"/>
            <a:t>Root canal treatment &amp; </a:t>
          </a:r>
          <a:r>
            <a:rPr lang="en-US" dirty="0" err="1" smtClean="0"/>
            <a:t>obturation</a:t>
          </a:r>
          <a:r>
            <a:rPr lang="en-US" dirty="0" smtClean="0"/>
            <a:t> of the defect with plasticized </a:t>
          </a:r>
          <a:r>
            <a:rPr lang="en-US" dirty="0" err="1" smtClean="0"/>
            <a:t>gutta</a:t>
          </a:r>
          <a:r>
            <a:rPr lang="en-US" dirty="0" smtClean="0"/>
            <a:t> </a:t>
          </a:r>
          <a:r>
            <a:rPr lang="en-US" dirty="0" err="1" smtClean="0"/>
            <a:t>percha</a:t>
          </a:r>
          <a:r>
            <a:rPr lang="en-US" dirty="0" smtClean="0"/>
            <a:t> </a:t>
          </a:r>
          <a:endParaRPr lang="en-US" dirty="0"/>
        </a:p>
      </dgm:t>
    </dgm:pt>
    <dgm:pt modelId="{E0823C6A-CB74-4AAB-8037-B44FEF30208A}" type="parTrans" cxnId="{EF50EE4D-C287-4D57-9F3C-319EA3B60F2B}">
      <dgm:prSet/>
      <dgm:spPr/>
      <dgm:t>
        <a:bodyPr/>
        <a:lstStyle/>
        <a:p>
          <a:endParaRPr lang="en-US"/>
        </a:p>
      </dgm:t>
    </dgm:pt>
    <dgm:pt modelId="{7FBAE1E9-3DF0-4B31-ACB4-6542F65AB5AE}" type="sibTrans" cxnId="{EF50EE4D-C287-4D57-9F3C-319EA3B60F2B}">
      <dgm:prSet/>
      <dgm:spPr/>
      <dgm:t>
        <a:bodyPr/>
        <a:lstStyle/>
        <a:p>
          <a:endParaRPr lang="en-US"/>
        </a:p>
      </dgm:t>
    </dgm:pt>
    <dgm:pt modelId="{C5ABA4D1-00A4-4917-A7A2-D151B75D5BC8}">
      <dgm:prSet/>
      <dgm:spPr/>
      <dgm:t>
        <a:bodyPr/>
        <a:lstStyle/>
        <a:p>
          <a:pPr rtl="0"/>
          <a:r>
            <a:rPr lang="en-US" dirty="0" smtClean="0"/>
            <a:t>In cases with no signs of pain , disease progress unobserved – </a:t>
          </a:r>
          <a:r>
            <a:rPr lang="en-US" b="1" dirty="0" smtClean="0"/>
            <a:t>calcium hydroxide paste </a:t>
          </a:r>
          <a:r>
            <a:rPr lang="en-US" dirty="0" smtClean="0"/>
            <a:t>is sealed in the canal and observed for calcific barrier periodically  .</a:t>
          </a:r>
          <a:endParaRPr lang="en-US" dirty="0"/>
        </a:p>
      </dgm:t>
    </dgm:pt>
    <dgm:pt modelId="{7A3E693D-2C05-4101-AF1D-06B0F7597F21}" type="parTrans" cxnId="{C365187C-AF93-4788-9456-3BE1923F0F01}">
      <dgm:prSet/>
      <dgm:spPr/>
      <dgm:t>
        <a:bodyPr/>
        <a:lstStyle/>
        <a:p>
          <a:endParaRPr lang="en-US"/>
        </a:p>
      </dgm:t>
    </dgm:pt>
    <dgm:pt modelId="{8949D8F3-CE40-4006-8902-6DA9C891692A}" type="sibTrans" cxnId="{C365187C-AF93-4788-9456-3BE1923F0F01}">
      <dgm:prSet/>
      <dgm:spPr/>
      <dgm:t>
        <a:bodyPr/>
        <a:lstStyle/>
        <a:p>
          <a:endParaRPr lang="en-US"/>
        </a:p>
      </dgm:t>
    </dgm:pt>
    <dgm:pt modelId="{3E191A87-BEAB-4ED0-9F1F-8658B1B75C78}">
      <dgm:prSet/>
      <dgm:spPr/>
      <dgm:t>
        <a:bodyPr/>
        <a:lstStyle/>
        <a:p>
          <a:pPr rtl="0"/>
          <a:r>
            <a:rPr lang="en-US" dirty="0" smtClean="0"/>
            <a:t>once repair is complete – tooth is </a:t>
          </a:r>
          <a:r>
            <a:rPr lang="en-US" dirty="0" err="1" smtClean="0"/>
            <a:t>obturated</a:t>
          </a:r>
          <a:r>
            <a:rPr lang="en-US" dirty="0" smtClean="0"/>
            <a:t> with </a:t>
          </a:r>
          <a:r>
            <a:rPr lang="en-US" dirty="0" err="1" smtClean="0"/>
            <a:t>gutta</a:t>
          </a:r>
          <a:r>
            <a:rPr lang="en-US" dirty="0" smtClean="0"/>
            <a:t> </a:t>
          </a:r>
          <a:r>
            <a:rPr lang="en-US" dirty="0" err="1" smtClean="0"/>
            <a:t>percha</a:t>
          </a:r>
          <a:r>
            <a:rPr lang="en-US" dirty="0" smtClean="0"/>
            <a:t>  </a:t>
          </a:r>
          <a:endParaRPr lang="en-US" dirty="0"/>
        </a:p>
      </dgm:t>
    </dgm:pt>
    <dgm:pt modelId="{4398914A-5500-4CCB-98F3-D8C2A86B1501}" type="parTrans" cxnId="{3BA5E66C-B86C-4CA3-8C52-0D3240C49209}">
      <dgm:prSet/>
      <dgm:spPr/>
      <dgm:t>
        <a:bodyPr/>
        <a:lstStyle/>
        <a:p>
          <a:endParaRPr lang="en-US"/>
        </a:p>
      </dgm:t>
    </dgm:pt>
    <dgm:pt modelId="{7CD0FBAF-8325-4256-B02F-72379B29F91F}" type="sibTrans" cxnId="{3BA5E66C-B86C-4CA3-8C52-0D3240C49209}">
      <dgm:prSet/>
      <dgm:spPr/>
      <dgm:t>
        <a:bodyPr/>
        <a:lstStyle/>
        <a:p>
          <a:endParaRPr lang="en-US"/>
        </a:p>
      </dgm:t>
    </dgm:pt>
    <dgm:pt modelId="{39BDFEAE-5DF2-48D6-B8E1-C9C2A8EF7151}" type="pres">
      <dgm:prSet presAssocID="{A180CCC6-82C0-4BF8-AE53-B06DE89C88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BCB81-633C-4241-B7BF-6A6323284E40}" type="pres">
      <dgm:prSet presAssocID="{984BED17-B40D-450C-B4B0-AD1C77FCF23A}" presName="parentText" presStyleLbl="node1" presStyleIdx="0" presStyleCnt="3" custScaleY="1148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FBB37-3228-429E-9FD3-C2B20D79239F}" type="pres">
      <dgm:prSet presAssocID="{7FBAE1E9-3DF0-4B31-ACB4-6542F65AB5AE}" presName="spacer" presStyleCnt="0"/>
      <dgm:spPr/>
    </dgm:pt>
    <dgm:pt modelId="{0469DCB8-7B0E-4E15-B4FA-3059524A514A}" type="pres">
      <dgm:prSet presAssocID="{C5ABA4D1-00A4-4917-A7A2-D151B75D5BC8}" presName="parentText" presStyleLbl="node1" presStyleIdx="1" presStyleCnt="3" custScaleY="111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4BC09-3804-4C61-A270-607F48A80CFE}" type="pres">
      <dgm:prSet presAssocID="{8949D8F3-CE40-4006-8902-6DA9C891692A}" presName="spacer" presStyleCnt="0"/>
      <dgm:spPr/>
    </dgm:pt>
    <dgm:pt modelId="{6290ABF8-7A4D-4B76-BCCD-308363B0A14B}" type="pres">
      <dgm:prSet presAssocID="{3E191A87-BEAB-4ED0-9F1F-8658B1B75C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09C57E-7454-4388-A97D-D479D5192818}" type="presOf" srcId="{A180CCC6-82C0-4BF8-AE53-B06DE89C881F}" destId="{39BDFEAE-5DF2-48D6-B8E1-C9C2A8EF7151}" srcOrd="0" destOrd="0" presId="urn:microsoft.com/office/officeart/2005/8/layout/vList2"/>
    <dgm:cxn modelId="{A8D8D103-DEA3-4856-909A-AC5D3BEF4A98}" type="presOf" srcId="{3E191A87-BEAB-4ED0-9F1F-8658B1B75C78}" destId="{6290ABF8-7A4D-4B76-BCCD-308363B0A14B}" srcOrd="0" destOrd="0" presId="urn:microsoft.com/office/officeart/2005/8/layout/vList2"/>
    <dgm:cxn modelId="{EF50EE4D-C287-4D57-9F3C-319EA3B60F2B}" srcId="{A180CCC6-82C0-4BF8-AE53-B06DE89C881F}" destId="{984BED17-B40D-450C-B4B0-AD1C77FCF23A}" srcOrd="0" destOrd="0" parTransId="{E0823C6A-CB74-4AAB-8037-B44FEF30208A}" sibTransId="{7FBAE1E9-3DF0-4B31-ACB4-6542F65AB5AE}"/>
    <dgm:cxn modelId="{3BA5E66C-B86C-4CA3-8C52-0D3240C49209}" srcId="{A180CCC6-82C0-4BF8-AE53-B06DE89C881F}" destId="{3E191A87-BEAB-4ED0-9F1F-8658B1B75C78}" srcOrd="2" destOrd="0" parTransId="{4398914A-5500-4CCB-98F3-D8C2A86B1501}" sibTransId="{7CD0FBAF-8325-4256-B02F-72379B29F91F}"/>
    <dgm:cxn modelId="{96230AF4-EBA2-4D9F-85C1-9A6695CC2C61}" type="presOf" srcId="{984BED17-B40D-450C-B4B0-AD1C77FCF23A}" destId="{A1BBCB81-633C-4241-B7BF-6A6323284E40}" srcOrd="0" destOrd="0" presId="urn:microsoft.com/office/officeart/2005/8/layout/vList2"/>
    <dgm:cxn modelId="{48F66108-39C2-442F-9BA5-4CE98C6AAB7E}" type="presOf" srcId="{C5ABA4D1-00A4-4917-A7A2-D151B75D5BC8}" destId="{0469DCB8-7B0E-4E15-B4FA-3059524A514A}" srcOrd="0" destOrd="0" presId="urn:microsoft.com/office/officeart/2005/8/layout/vList2"/>
    <dgm:cxn modelId="{C365187C-AF93-4788-9456-3BE1923F0F01}" srcId="{A180CCC6-82C0-4BF8-AE53-B06DE89C881F}" destId="{C5ABA4D1-00A4-4917-A7A2-D151B75D5BC8}" srcOrd="1" destOrd="0" parTransId="{7A3E693D-2C05-4101-AF1D-06B0F7597F21}" sibTransId="{8949D8F3-CE40-4006-8902-6DA9C891692A}"/>
    <dgm:cxn modelId="{DAFBEE49-19A6-44F2-BF6B-CF3879C79C39}" type="presParOf" srcId="{39BDFEAE-5DF2-48D6-B8E1-C9C2A8EF7151}" destId="{A1BBCB81-633C-4241-B7BF-6A6323284E40}" srcOrd="0" destOrd="0" presId="urn:microsoft.com/office/officeart/2005/8/layout/vList2"/>
    <dgm:cxn modelId="{7B9E3C53-3762-448C-9172-F91E94846EC1}" type="presParOf" srcId="{39BDFEAE-5DF2-48D6-B8E1-C9C2A8EF7151}" destId="{9C7FBB37-3228-429E-9FD3-C2B20D79239F}" srcOrd="1" destOrd="0" presId="urn:microsoft.com/office/officeart/2005/8/layout/vList2"/>
    <dgm:cxn modelId="{6BBA8C0A-0AED-48ED-847A-28B7EF1F5513}" type="presParOf" srcId="{39BDFEAE-5DF2-48D6-B8E1-C9C2A8EF7151}" destId="{0469DCB8-7B0E-4E15-B4FA-3059524A514A}" srcOrd="2" destOrd="0" presId="urn:microsoft.com/office/officeart/2005/8/layout/vList2"/>
    <dgm:cxn modelId="{0759B6AB-4201-4DA1-9DF7-8676E05386CE}" type="presParOf" srcId="{39BDFEAE-5DF2-48D6-B8E1-C9C2A8EF7151}" destId="{AEA4BC09-3804-4C61-A270-607F48A80CFE}" srcOrd="3" destOrd="0" presId="urn:microsoft.com/office/officeart/2005/8/layout/vList2"/>
    <dgm:cxn modelId="{80871FF6-A4E8-4A79-872C-1D8AF08149C9}" type="presParOf" srcId="{39BDFEAE-5DF2-48D6-B8E1-C9C2A8EF7151}" destId="{6290ABF8-7A4D-4B76-BCCD-308363B0A14B}" srcOrd="4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EBC7A8B-2980-40FD-98B3-D1968AE4374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BB5A099-7EB8-452A-BF37-96E921C47AA3}">
      <dgm:prSet/>
      <dgm:spPr/>
      <dgm:t>
        <a:bodyPr/>
        <a:lstStyle/>
        <a:p>
          <a:pPr rtl="0"/>
          <a:r>
            <a:rPr lang="en-US" b="1" dirty="0" smtClean="0"/>
            <a:t>DEFINED</a:t>
          </a:r>
          <a:r>
            <a:rPr lang="en-US" dirty="0" smtClean="0"/>
            <a:t> – as a focal death &amp; autolysis of a tissue which is invariably accompanied by inflammatory reaction </a:t>
          </a:r>
          <a:endParaRPr lang="en-US" dirty="0"/>
        </a:p>
      </dgm:t>
    </dgm:pt>
    <dgm:pt modelId="{167516C5-6476-4C4F-BE27-43777A791D02}" type="parTrans" cxnId="{AA2064A8-8489-4B20-94EA-C0966CB2A8EA}">
      <dgm:prSet/>
      <dgm:spPr/>
      <dgm:t>
        <a:bodyPr/>
        <a:lstStyle/>
        <a:p>
          <a:endParaRPr lang="en-US"/>
        </a:p>
      </dgm:t>
    </dgm:pt>
    <dgm:pt modelId="{5A2D76B4-C0BC-4BB6-BD4F-37E702AB4983}" type="sibTrans" cxnId="{AA2064A8-8489-4B20-94EA-C0966CB2A8EA}">
      <dgm:prSet/>
      <dgm:spPr/>
      <dgm:t>
        <a:bodyPr/>
        <a:lstStyle/>
        <a:p>
          <a:endParaRPr lang="en-US"/>
        </a:p>
      </dgm:t>
    </dgm:pt>
    <dgm:pt modelId="{087000AA-1617-455C-8879-FD205214C756}">
      <dgm:prSet/>
      <dgm:spPr/>
      <dgm:t>
        <a:bodyPr/>
        <a:lstStyle/>
        <a:p>
          <a:pPr rtl="0"/>
          <a:r>
            <a:rPr lang="en-US" dirty="0" smtClean="0"/>
            <a:t>Necrosis of the pulp --- total / partial</a:t>
          </a:r>
          <a:endParaRPr lang="en-US" dirty="0"/>
        </a:p>
      </dgm:t>
    </dgm:pt>
    <dgm:pt modelId="{921BDEFA-BD4E-4417-A3C6-3330017C92AE}" type="parTrans" cxnId="{2A2EA96C-8587-4EC7-A07E-A500B04B6E71}">
      <dgm:prSet/>
      <dgm:spPr/>
      <dgm:t>
        <a:bodyPr/>
        <a:lstStyle/>
        <a:p>
          <a:endParaRPr lang="en-US"/>
        </a:p>
      </dgm:t>
    </dgm:pt>
    <dgm:pt modelId="{B3C50B49-9303-44CF-BC51-E8262D01F132}" type="sibTrans" cxnId="{2A2EA96C-8587-4EC7-A07E-A500B04B6E71}">
      <dgm:prSet/>
      <dgm:spPr/>
      <dgm:t>
        <a:bodyPr/>
        <a:lstStyle/>
        <a:p>
          <a:endParaRPr lang="en-US"/>
        </a:p>
      </dgm:t>
    </dgm:pt>
    <dgm:pt modelId="{FEC82929-3EA1-41F3-BBCD-BDEA7CCAADA5}">
      <dgm:prSet/>
      <dgm:spPr/>
      <dgm:t>
        <a:bodyPr/>
        <a:lstStyle/>
        <a:p>
          <a:pPr rtl="0"/>
          <a:r>
            <a:rPr lang="en-US" dirty="0" smtClean="0"/>
            <a:t>Total – entire pulp is involved</a:t>
          </a:r>
          <a:endParaRPr lang="en-US" dirty="0"/>
        </a:p>
      </dgm:t>
    </dgm:pt>
    <dgm:pt modelId="{28944278-75CA-4055-BAE8-C5C94978F6C5}" type="parTrans" cxnId="{F99D527D-AAFE-449C-A271-16C68BC608F6}">
      <dgm:prSet/>
      <dgm:spPr/>
      <dgm:t>
        <a:bodyPr/>
        <a:lstStyle/>
        <a:p>
          <a:endParaRPr lang="en-US"/>
        </a:p>
      </dgm:t>
    </dgm:pt>
    <dgm:pt modelId="{AD794EB9-8137-485E-A95B-7F5B6C9F380E}" type="sibTrans" cxnId="{F99D527D-AAFE-449C-A271-16C68BC608F6}">
      <dgm:prSet/>
      <dgm:spPr/>
      <dgm:t>
        <a:bodyPr/>
        <a:lstStyle/>
        <a:p>
          <a:endParaRPr lang="en-US"/>
        </a:p>
      </dgm:t>
    </dgm:pt>
    <dgm:pt modelId="{8E789339-437D-4915-9200-FBFD27312659}">
      <dgm:prSet/>
      <dgm:spPr/>
      <dgm:t>
        <a:bodyPr/>
        <a:lstStyle/>
        <a:p>
          <a:pPr rtl="0"/>
          <a:r>
            <a:rPr lang="en-US" dirty="0" smtClean="0"/>
            <a:t>Partial – part of the pulp is involved  </a:t>
          </a:r>
          <a:endParaRPr lang="en-US" dirty="0"/>
        </a:p>
      </dgm:t>
    </dgm:pt>
    <dgm:pt modelId="{B76CA702-FCE2-404B-8A4D-3D1A00FAE99C}" type="parTrans" cxnId="{1AAA54EE-06A5-4C52-A018-66B0FC7AFF50}">
      <dgm:prSet/>
      <dgm:spPr/>
      <dgm:t>
        <a:bodyPr/>
        <a:lstStyle/>
        <a:p>
          <a:endParaRPr lang="en-US"/>
        </a:p>
      </dgm:t>
    </dgm:pt>
    <dgm:pt modelId="{C4872CAC-51AF-40DE-96EA-FF804CEF783A}" type="sibTrans" cxnId="{1AAA54EE-06A5-4C52-A018-66B0FC7AFF50}">
      <dgm:prSet/>
      <dgm:spPr/>
      <dgm:t>
        <a:bodyPr/>
        <a:lstStyle/>
        <a:p>
          <a:endParaRPr lang="en-US"/>
        </a:p>
      </dgm:t>
    </dgm:pt>
    <dgm:pt modelId="{7A0EC62F-C2B7-4056-9C87-B21CE5B51823}" type="pres">
      <dgm:prSet presAssocID="{8EBC7A8B-2980-40FD-98B3-D1968AE43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11542-E9AF-4A34-A1BB-369F9AA8323C}" type="pres">
      <dgm:prSet presAssocID="{5BB5A099-7EB8-452A-BF37-96E921C47AA3}" presName="parentText" presStyleLbl="node1" presStyleIdx="0" presStyleCnt="4" custScaleY="2053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78D17-D017-4054-BA21-0A447882BE6D}" type="pres">
      <dgm:prSet presAssocID="{5A2D76B4-C0BC-4BB6-BD4F-37E702AB4983}" presName="spacer" presStyleCnt="0"/>
      <dgm:spPr/>
    </dgm:pt>
    <dgm:pt modelId="{91B3B9D6-AF5F-4C83-90A0-D638C6152307}" type="pres">
      <dgm:prSet presAssocID="{087000AA-1617-455C-8879-FD205214C756}" presName="parentText" presStyleLbl="node1" presStyleIdx="1" presStyleCnt="4" custScaleY="137396" custLinFactY="114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DE2A-9616-4771-8D98-7907BA28D49E}" type="pres">
      <dgm:prSet presAssocID="{B3C50B49-9303-44CF-BC51-E8262D01F132}" presName="spacer" presStyleCnt="0"/>
      <dgm:spPr/>
    </dgm:pt>
    <dgm:pt modelId="{4B879013-EEE4-4D4E-A166-A1A492C82002}" type="pres">
      <dgm:prSet presAssocID="{FEC82929-3EA1-41F3-BBCD-BDEA7CCAADA5}" presName="parentText" presStyleLbl="node1" presStyleIdx="2" presStyleCnt="4" custScaleY="110013" custLinFactY="174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D754E-6F85-41BF-8070-161924A24F6A}" type="pres">
      <dgm:prSet presAssocID="{AD794EB9-8137-485E-A95B-7F5B6C9F380E}" presName="spacer" presStyleCnt="0"/>
      <dgm:spPr/>
    </dgm:pt>
    <dgm:pt modelId="{09A6B942-8FF3-49FF-B989-4ED54EC242C0}" type="pres">
      <dgm:prSet presAssocID="{8E789339-437D-4915-9200-FBFD27312659}" presName="parentText" presStyleLbl="node1" presStyleIdx="3" presStyleCnt="4" custScaleY="90077" custLinFactY="24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EA96C-8587-4EC7-A07E-A500B04B6E71}" srcId="{8EBC7A8B-2980-40FD-98B3-D1968AE4374A}" destId="{087000AA-1617-455C-8879-FD205214C756}" srcOrd="1" destOrd="0" parTransId="{921BDEFA-BD4E-4417-A3C6-3330017C92AE}" sibTransId="{B3C50B49-9303-44CF-BC51-E8262D01F132}"/>
    <dgm:cxn modelId="{1AAA54EE-06A5-4C52-A018-66B0FC7AFF50}" srcId="{8EBC7A8B-2980-40FD-98B3-D1968AE4374A}" destId="{8E789339-437D-4915-9200-FBFD27312659}" srcOrd="3" destOrd="0" parTransId="{B76CA702-FCE2-404B-8A4D-3D1A00FAE99C}" sibTransId="{C4872CAC-51AF-40DE-96EA-FF804CEF783A}"/>
    <dgm:cxn modelId="{556F7FDC-B04F-4665-8A45-CD1B4D0D2808}" type="presOf" srcId="{FEC82929-3EA1-41F3-BBCD-BDEA7CCAADA5}" destId="{4B879013-EEE4-4D4E-A166-A1A492C82002}" srcOrd="0" destOrd="0" presId="urn:microsoft.com/office/officeart/2005/8/layout/vList2"/>
    <dgm:cxn modelId="{AA2064A8-8489-4B20-94EA-C0966CB2A8EA}" srcId="{8EBC7A8B-2980-40FD-98B3-D1968AE4374A}" destId="{5BB5A099-7EB8-452A-BF37-96E921C47AA3}" srcOrd="0" destOrd="0" parTransId="{167516C5-6476-4C4F-BE27-43777A791D02}" sibTransId="{5A2D76B4-C0BC-4BB6-BD4F-37E702AB4983}"/>
    <dgm:cxn modelId="{680F2540-086D-4A8B-89BB-E68126961758}" type="presOf" srcId="{8E789339-437D-4915-9200-FBFD27312659}" destId="{09A6B942-8FF3-49FF-B989-4ED54EC242C0}" srcOrd="0" destOrd="0" presId="urn:microsoft.com/office/officeart/2005/8/layout/vList2"/>
    <dgm:cxn modelId="{3EC009C9-EBBD-4B07-A5CD-8AF2830121E2}" type="presOf" srcId="{087000AA-1617-455C-8879-FD205214C756}" destId="{91B3B9D6-AF5F-4C83-90A0-D638C6152307}" srcOrd="0" destOrd="0" presId="urn:microsoft.com/office/officeart/2005/8/layout/vList2"/>
    <dgm:cxn modelId="{1F0111E2-5E40-47CA-AD1C-AA87F3EBB8AD}" type="presOf" srcId="{8EBC7A8B-2980-40FD-98B3-D1968AE4374A}" destId="{7A0EC62F-C2B7-4056-9C87-B21CE5B51823}" srcOrd="0" destOrd="0" presId="urn:microsoft.com/office/officeart/2005/8/layout/vList2"/>
    <dgm:cxn modelId="{F99D527D-AAFE-449C-A271-16C68BC608F6}" srcId="{8EBC7A8B-2980-40FD-98B3-D1968AE4374A}" destId="{FEC82929-3EA1-41F3-BBCD-BDEA7CCAADA5}" srcOrd="2" destOrd="0" parTransId="{28944278-75CA-4055-BAE8-C5C94978F6C5}" sibTransId="{AD794EB9-8137-485E-A95B-7F5B6C9F380E}"/>
    <dgm:cxn modelId="{46C4F615-9AD4-4FBA-A9CF-8D43EFF7C701}" type="presOf" srcId="{5BB5A099-7EB8-452A-BF37-96E921C47AA3}" destId="{CA111542-E9AF-4A34-A1BB-369F9AA8323C}" srcOrd="0" destOrd="0" presId="urn:microsoft.com/office/officeart/2005/8/layout/vList2"/>
    <dgm:cxn modelId="{BBD5DB3B-9938-47A6-B516-B9FE77512844}" type="presParOf" srcId="{7A0EC62F-C2B7-4056-9C87-B21CE5B51823}" destId="{CA111542-E9AF-4A34-A1BB-369F9AA8323C}" srcOrd="0" destOrd="0" presId="urn:microsoft.com/office/officeart/2005/8/layout/vList2"/>
    <dgm:cxn modelId="{8283E1F7-3EFC-4DB0-AF8D-D11459709A10}" type="presParOf" srcId="{7A0EC62F-C2B7-4056-9C87-B21CE5B51823}" destId="{8BB78D17-D017-4054-BA21-0A447882BE6D}" srcOrd="1" destOrd="0" presId="urn:microsoft.com/office/officeart/2005/8/layout/vList2"/>
    <dgm:cxn modelId="{F8B14B96-5946-4973-9ABB-A2F4793028BF}" type="presParOf" srcId="{7A0EC62F-C2B7-4056-9C87-B21CE5B51823}" destId="{91B3B9D6-AF5F-4C83-90A0-D638C6152307}" srcOrd="2" destOrd="0" presId="urn:microsoft.com/office/officeart/2005/8/layout/vList2"/>
    <dgm:cxn modelId="{9F48E950-AF15-44E6-A955-727F0838F3C3}" type="presParOf" srcId="{7A0EC62F-C2B7-4056-9C87-B21CE5B51823}" destId="{9C93DE2A-9616-4771-8D98-7907BA28D49E}" srcOrd="3" destOrd="0" presId="urn:microsoft.com/office/officeart/2005/8/layout/vList2"/>
    <dgm:cxn modelId="{91AB1792-2D00-416E-88F7-277FE4E1E11E}" type="presParOf" srcId="{7A0EC62F-C2B7-4056-9C87-B21CE5B51823}" destId="{4B879013-EEE4-4D4E-A166-A1A492C82002}" srcOrd="4" destOrd="0" presId="urn:microsoft.com/office/officeart/2005/8/layout/vList2"/>
    <dgm:cxn modelId="{56DA9900-CC74-4D12-A972-896872066C5E}" type="presParOf" srcId="{7A0EC62F-C2B7-4056-9C87-B21CE5B51823}" destId="{8CCD754E-6F85-41BF-8070-161924A24F6A}" srcOrd="5" destOrd="0" presId="urn:microsoft.com/office/officeart/2005/8/layout/vList2"/>
    <dgm:cxn modelId="{0143183C-DD7D-4553-ABF8-5FB9B2202540}" type="presParOf" srcId="{7A0EC62F-C2B7-4056-9C87-B21CE5B51823}" destId="{09A6B942-8FF3-49FF-B989-4ED54EC242C0}" srcOrd="6" destOrd="0" presId="urn:microsoft.com/office/officeart/2005/8/layout/vList2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E8CB0E6-68D9-46AC-A9DB-618795E8ECDE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2458FB-1F56-431B-8C82-D8E8887B8936}">
      <dgm:prSet/>
      <dgm:spPr/>
      <dgm:t>
        <a:bodyPr/>
        <a:lstStyle/>
        <a:p>
          <a:pPr rtl="0"/>
          <a:r>
            <a:rPr lang="en-US" dirty="0" smtClean="0"/>
            <a:t>Caused by focal injury of pulp – ischemic cessation of blood flow – soluble portion of the pulp tissue is precipitated  / converted into a solid material </a:t>
          </a:r>
          <a:endParaRPr lang="en-US" dirty="0"/>
        </a:p>
      </dgm:t>
    </dgm:pt>
    <dgm:pt modelId="{FCD666D0-A8F3-4C42-8357-BAE69D6D5DB8}" type="parTrans" cxnId="{57D64719-B1FD-414B-ACD1-8AEE1F2C8896}">
      <dgm:prSet/>
      <dgm:spPr/>
      <dgm:t>
        <a:bodyPr/>
        <a:lstStyle/>
        <a:p>
          <a:endParaRPr lang="en-US"/>
        </a:p>
      </dgm:t>
    </dgm:pt>
    <dgm:pt modelId="{EB0711E8-9C53-427F-8EF0-41BA27DCCED6}" type="sibTrans" cxnId="{57D64719-B1FD-414B-ACD1-8AEE1F2C8896}">
      <dgm:prSet/>
      <dgm:spPr/>
      <dgm:t>
        <a:bodyPr/>
        <a:lstStyle/>
        <a:p>
          <a:endParaRPr lang="en-US"/>
        </a:p>
      </dgm:t>
    </dgm:pt>
    <dgm:pt modelId="{BC4A71E5-F27B-4FA0-869F-7CE6516D1753}" type="pres">
      <dgm:prSet presAssocID="{1E8CB0E6-68D9-46AC-A9DB-618795E8EC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30D14C-3DFF-473B-8AC3-942C7B86C142}" type="pres">
      <dgm:prSet presAssocID="{4A2458FB-1F56-431B-8C82-D8E8887B893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3C5055-C6BA-43F6-9EA2-0BB3ABDDA1EB}" type="presOf" srcId="{1E8CB0E6-68D9-46AC-A9DB-618795E8ECDE}" destId="{BC4A71E5-F27B-4FA0-869F-7CE6516D1753}" srcOrd="0" destOrd="0" presId="urn:microsoft.com/office/officeart/2005/8/layout/vList2"/>
    <dgm:cxn modelId="{C93E271B-D02B-4899-A167-E4BFF30AB59F}" type="presOf" srcId="{4A2458FB-1F56-431B-8C82-D8E8887B8936}" destId="{3E30D14C-3DFF-473B-8AC3-942C7B86C142}" srcOrd="0" destOrd="0" presId="urn:microsoft.com/office/officeart/2005/8/layout/vList2"/>
    <dgm:cxn modelId="{57D64719-B1FD-414B-ACD1-8AEE1F2C8896}" srcId="{1E8CB0E6-68D9-46AC-A9DB-618795E8ECDE}" destId="{4A2458FB-1F56-431B-8C82-D8E8887B8936}" srcOrd="0" destOrd="0" parTransId="{FCD666D0-A8F3-4C42-8357-BAE69D6D5DB8}" sibTransId="{EB0711E8-9C53-427F-8EF0-41BA27DCCED6}"/>
    <dgm:cxn modelId="{C2D0C9EB-CAED-46B2-92BD-6E0F69CEC1F2}" type="presParOf" srcId="{BC4A71E5-F27B-4FA0-869F-7CE6516D1753}" destId="{3E30D14C-3DFF-473B-8AC3-942C7B86C142}" srcOrd="0" destOrd="0" presId="urn:microsoft.com/office/officeart/2005/8/layout/vList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DD78AA6-25D7-4FC0-AB79-246CF0FF1A2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26AB78-EB43-4CC3-9DF1-467426234A37}">
      <dgm:prSet/>
      <dgm:spPr/>
      <dgm:t>
        <a:bodyPr/>
        <a:lstStyle/>
        <a:p>
          <a:pPr rtl="0"/>
          <a:r>
            <a:rPr lang="en-US" dirty="0" smtClean="0"/>
            <a:t>Following ischemic injury &amp; bacterial infection.</a:t>
          </a:r>
          <a:endParaRPr lang="en-US" dirty="0"/>
        </a:p>
      </dgm:t>
    </dgm:pt>
    <dgm:pt modelId="{BE51E6AE-1B04-4396-A493-536EB42EAE18}" type="parTrans" cxnId="{DACBB1DB-89A5-4F3B-805C-2B9447079976}">
      <dgm:prSet/>
      <dgm:spPr/>
      <dgm:t>
        <a:bodyPr/>
        <a:lstStyle/>
        <a:p>
          <a:endParaRPr lang="en-US"/>
        </a:p>
      </dgm:t>
    </dgm:pt>
    <dgm:pt modelId="{11315B3F-B6B4-40E6-81A6-B69BF42AA2BD}" type="sibTrans" cxnId="{DACBB1DB-89A5-4F3B-805C-2B9447079976}">
      <dgm:prSet/>
      <dgm:spPr/>
      <dgm:t>
        <a:bodyPr/>
        <a:lstStyle/>
        <a:p>
          <a:endParaRPr lang="en-US"/>
        </a:p>
      </dgm:t>
    </dgm:pt>
    <dgm:pt modelId="{6D0273F5-18EC-4649-8106-FF8C04D45DBE}">
      <dgm:prSet/>
      <dgm:spPr/>
      <dgm:t>
        <a:bodyPr/>
        <a:lstStyle/>
        <a:p>
          <a:pPr rtl="0"/>
          <a:r>
            <a:rPr lang="en-US" dirty="0" smtClean="0"/>
            <a:t>All effected pulp becomes soft &amp; liquefied in the center containing necrotic debris  </a:t>
          </a:r>
          <a:endParaRPr lang="en-US" dirty="0"/>
        </a:p>
      </dgm:t>
    </dgm:pt>
    <dgm:pt modelId="{7B5D69A6-D119-4CE0-97F8-D6A1BE0A5BDB}" type="parTrans" cxnId="{6ED46865-F7B3-4BE1-B2C8-5F527B65B47E}">
      <dgm:prSet/>
      <dgm:spPr/>
      <dgm:t>
        <a:bodyPr/>
        <a:lstStyle/>
        <a:p>
          <a:endParaRPr lang="en-US"/>
        </a:p>
      </dgm:t>
    </dgm:pt>
    <dgm:pt modelId="{99649CDF-8BBD-455D-A23D-B3A8533FEA07}" type="sibTrans" cxnId="{6ED46865-F7B3-4BE1-B2C8-5F527B65B47E}">
      <dgm:prSet/>
      <dgm:spPr/>
      <dgm:t>
        <a:bodyPr/>
        <a:lstStyle/>
        <a:p>
          <a:endParaRPr lang="en-US"/>
        </a:p>
      </dgm:t>
    </dgm:pt>
    <dgm:pt modelId="{15CB7140-8B9E-48A6-96FA-5813AE2E3A11}" type="pres">
      <dgm:prSet presAssocID="{CDD78AA6-25D7-4FC0-AB79-246CF0FF1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984F8-9E0D-4C4C-8B87-7CE17AD33E71}" type="pres">
      <dgm:prSet presAssocID="{2826AB78-EB43-4CC3-9DF1-467426234A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5A808-9D70-413B-8DCE-6245A759789E}" type="pres">
      <dgm:prSet presAssocID="{11315B3F-B6B4-40E6-81A6-B69BF42AA2BD}" presName="spacer" presStyleCnt="0"/>
      <dgm:spPr/>
    </dgm:pt>
    <dgm:pt modelId="{DDFFF712-C272-4805-847A-4B2120ACC8C7}" type="pres">
      <dgm:prSet presAssocID="{6D0273F5-18EC-4649-8106-FF8C04D45DB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D46865-F7B3-4BE1-B2C8-5F527B65B47E}" srcId="{CDD78AA6-25D7-4FC0-AB79-246CF0FF1A20}" destId="{6D0273F5-18EC-4649-8106-FF8C04D45DBE}" srcOrd="1" destOrd="0" parTransId="{7B5D69A6-D119-4CE0-97F8-D6A1BE0A5BDB}" sibTransId="{99649CDF-8BBD-455D-A23D-B3A8533FEA07}"/>
    <dgm:cxn modelId="{4A3907A1-E4DD-4845-BD6B-D21B368CE1D4}" type="presOf" srcId="{6D0273F5-18EC-4649-8106-FF8C04D45DBE}" destId="{DDFFF712-C272-4805-847A-4B2120ACC8C7}" srcOrd="0" destOrd="0" presId="urn:microsoft.com/office/officeart/2005/8/layout/vList2"/>
    <dgm:cxn modelId="{33434A99-1AD2-413B-B9BA-E1F276D24417}" type="presOf" srcId="{CDD78AA6-25D7-4FC0-AB79-246CF0FF1A20}" destId="{15CB7140-8B9E-48A6-96FA-5813AE2E3A11}" srcOrd="0" destOrd="0" presId="urn:microsoft.com/office/officeart/2005/8/layout/vList2"/>
    <dgm:cxn modelId="{E6B297C4-0A59-45B6-86A7-BECB9187DAC5}" type="presOf" srcId="{2826AB78-EB43-4CC3-9DF1-467426234A37}" destId="{A98984F8-9E0D-4C4C-8B87-7CE17AD33E71}" srcOrd="0" destOrd="0" presId="urn:microsoft.com/office/officeart/2005/8/layout/vList2"/>
    <dgm:cxn modelId="{DACBB1DB-89A5-4F3B-805C-2B9447079976}" srcId="{CDD78AA6-25D7-4FC0-AB79-246CF0FF1A20}" destId="{2826AB78-EB43-4CC3-9DF1-467426234A37}" srcOrd="0" destOrd="0" parTransId="{BE51E6AE-1B04-4396-A493-536EB42EAE18}" sibTransId="{11315B3F-B6B4-40E6-81A6-B69BF42AA2BD}"/>
    <dgm:cxn modelId="{D68386A5-2988-42FE-89F6-E34F875BBAD7}" type="presParOf" srcId="{15CB7140-8B9E-48A6-96FA-5813AE2E3A11}" destId="{A98984F8-9E0D-4C4C-8B87-7CE17AD33E71}" srcOrd="0" destOrd="0" presId="urn:microsoft.com/office/officeart/2005/8/layout/vList2"/>
    <dgm:cxn modelId="{F1EAB4AD-44AD-49AE-84AA-125DBE04E4B7}" type="presParOf" srcId="{15CB7140-8B9E-48A6-96FA-5813AE2E3A11}" destId="{D795A808-9D70-413B-8DCE-6245A759789E}" srcOrd="1" destOrd="0" presId="urn:microsoft.com/office/officeart/2005/8/layout/vList2"/>
    <dgm:cxn modelId="{DC9851F7-28CA-4A87-8AF6-34BCCDAB9830}" type="presParOf" srcId="{15CB7140-8B9E-48A6-96FA-5813AE2E3A11}" destId="{DDFFF712-C272-4805-847A-4B2120ACC8C7}" srcOrd="2" destOrd="0" presId="urn:microsoft.com/office/officeart/2005/8/layout/vList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E22E9AB-9740-4AA5-A040-2AA8802BAE8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26FD7A-851E-4E25-8BEB-CA0283B97606}">
      <dgm:prSet/>
      <dgm:spPr/>
      <dgm:t>
        <a:bodyPr/>
        <a:lstStyle/>
        <a:p>
          <a:pPr rtl="0"/>
          <a:r>
            <a:rPr lang="en-US" dirty="0" smtClean="0"/>
            <a:t>X-ray – widened / thickened  </a:t>
          </a:r>
          <a:r>
            <a:rPr lang="en-US" dirty="0" err="1" smtClean="0"/>
            <a:t>pdl</a:t>
          </a:r>
          <a:r>
            <a:rPr lang="en-US" dirty="0" smtClean="0"/>
            <a:t> space </a:t>
          </a:r>
          <a:endParaRPr lang="en-US" dirty="0"/>
        </a:p>
      </dgm:t>
    </dgm:pt>
    <dgm:pt modelId="{A3200BEA-3BC8-46C7-8FF2-6366806EA56B}" type="parTrans" cxnId="{8B5D0DE6-C4CA-4194-9E1F-42881C5BE2DA}">
      <dgm:prSet/>
      <dgm:spPr/>
      <dgm:t>
        <a:bodyPr/>
        <a:lstStyle/>
        <a:p>
          <a:endParaRPr lang="en-US"/>
        </a:p>
      </dgm:t>
    </dgm:pt>
    <dgm:pt modelId="{B279F4F7-A8AA-489E-A754-4847ABACD664}" type="sibTrans" cxnId="{8B5D0DE6-C4CA-4194-9E1F-42881C5BE2DA}">
      <dgm:prSet/>
      <dgm:spPr/>
      <dgm:t>
        <a:bodyPr/>
        <a:lstStyle/>
        <a:p>
          <a:endParaRPr lang="en-US"/>
        </a:p>
      </dgm:t>
    </dgm:pt>
    <dgm:pt modelId="{FACD3A19-784E-4043-9C65-0E55BD415C47}">
      <dgm:prSet/>
      <dgm:spPr/>
      <dgm:t>
        <a:bodyPr/>
        <a:lstStyle/>
        <a:p>
          <a:pPr rtl="0"/>
          <a:r>
            <a:rPr lang="en-US" dirty="0" smtClean="0"/>
            <a:t>No response – heat , cold , EPT / test cavity</a:t>
          </a:r>
          <a:endParaRPr lang="en-US" dirty="0"/>
        </a:p>
      </dgm:t>
    </dgm:pt>
    <dgm:pt modelId="{DEDE4BF4-F0A5-4B7F-A750-1C3C4898498F}" type="parTrans" cxnId="{3F429CD0-2EF2-44A2-86DF-107A5F48526E}">
      <dgm:prSet/>
      <dgm:spPr/>
      <dgm:t>
        <a:bodyPr/>
        <a:lstStyle/>
        <a:p>
          <a:endParaRPr lang="en-US"/>
        </a:p>
      </dgm:t>
    </dgm:pt>
    <dgm:pt modelId="{A956E771-E9A3-48BA-938B-8CE3E84B63E2}" type="sibTrans" cxnId="{3F429CD0-2EF2-44A2-86DF-107A5F48526E}">
      <dgm:prSet/>
      <dgm:spPr/>
      <dgm:t>
        <a:bodyPr/>
        <a:lstStyle/>
        <a:p>
          <a:endParaRPr lang="en-US"/>
        </a:p>
      </dgm:t>
    </dgm:pt>
    <dgm:pt modelId="{18D01534-8546-4AEC-B10B-B560B0D0D36F}" type="pres">
      <dgm:prSet presAssocID="{4E22E9AB-9740-4AA5-A040-2AA8802BAE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C93CD-8534-4D25-A343-9047D4FAA14A}" type="pres">
      <dgm:prSet presAssocID="{6626FD7A-851E-4E25-8BEB-CA0283B97606}" presName="parentText" presStyleLbl="node1" presStyleIdx="0" presStyleCnt="2" custScaleY="1105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20B54-9B14-4425-9A64-31152C31D096}" type="pres">
      <dgm:prSet presAssocID="{B279F4F7-A8AA-489E-A754-4847ABACD664}" presName="spacer" presStyleCnt="0"/>
      <dgm:spPr/>
    </dgm:pt>
    <dgm:pt modelId="{B7ACB844-9090-4164-8296-6F36FB683252}" type="pres">
      <dgm:prSet presAssocID="{FACD3A19-784E-4043-9C65-0E55BD415C47}" presName="parentText" presStyleLbl="node1" presStyleIdx="1" presStyleCnt="2" custScaleY="1486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D29B4-DC68-49F7-9AAC-5A66DC250E47}" type="presOf" srcId="{4E22E9AB-9740-4AA5-A040-2AA8802BAE84}" destId="{18D01534-8546-4AEC-B10B-B560B0D0D36F}" srcOrd="0" destOrd="0" presId="urn:microsoft.com/office/officeart/2005/8/layout/vList2"/>
    <dgm:cxn modelId="{29A88845-20E6-4DD3-9B65-5748A38B5D9D}" type="presOf" srcId="{6626FD7A-851E-4E25-8BEB-CA0283B97606}" destId="{B62C93CD-8534-4D25-A343-9047D4FAA14A}" srcOrd="0" destOrd="0" presId="urn:microsoft.com/office/officeart/2005/8/layout/vList2"/>
    <dgm:cxn modelId="{3F429CD0-2EF2-44A2-86DF-107A5F48526E}" srcId="{4E22E9AB-9740-4AA5-A040-2AA8802BAE84}" destId="{FACD3A19-784E-4043-9C65-0E55BD415C47}" srcOrd="1" destOrd="0" parTransId="{DEDE4BF4-F0A5-4B7F-A750-1C3C4898498F}" sibTransId="{A956E771-E9A3-48BA-938B-8CE3E84B63E2}"/>
    <dgm:cxn modelId="{8B5D0DE6-C4CA-4194-9E1F-42881C5BE2DA}" srcId="{4E22E9AB-9740-4AA5-A040-2AA8802BAE84}" destId="{6626FD7A-851E-4E25-8BEB-CA0283B97606}" srcOrd="0" destOrd="0" parTransId="{A3200BEA-3BC8-46C7-8FF2-6366806EA56B}" sibTransId="{B279F4F7-A8AA-489E-A754-4847ABACD664}"/>
    <dgm:cxn modelId="{7B5D7D10-E7A6-445A-BEE5-646FCACCD89F}" type="presOf" srcId="{FACD3A19-784E-4043-9C65-0E55BD415C47}" destId="{B7ACB844-9090-4164-8296-6F36FB683252}" srcOrd="0" destOrd="0" presId="urn:microsoft.com/office/officeart/2005/8/layout/vList2"/>
    <dgm:cxn modelId="{36B24D4F-7802-46BE-9FFF-164903FB104F}" type="presParOf" srcId="{18D01534-8546-4AEC-B10B-B560B0D0D36F}" destId="{B62C93CD-8534-4D25-A343-9047D4FAA14A}" srcOrd="0" destOrd="0" presId="urn:microsoft.com/office/officeart/2005/8/layout/vList2"/>
    <dgm:cxn modelId="{98966F12-48A8-42A0-8C15-1D5F6D29FF21}" type="presParOf" srcId="{18D01534-8546-4AEC-B10B-B560B0D0D36F}" destId="{84E20B54-9B14-4425-9A64-31152C31D096}" srcOrd="1" destOrd="0" presId="urn:microsoft.com/office/officeart/2005/8/layout/vList2"/>
    <dgm:cxn modelId="{B5ED6269-172C-4085-BC76-85D3ED37ECB0}" type="presParOf" srcId="{18D01534-8546-4AEC-B10B-B560B0D0D36F}" destId="{B7ACB844-9090-4164-8296-6F36FB683252}" srcOrd="2" destOrd="0" presId="urn:microsoft.com/office/officeart/2005/8/layout/vList2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66387C5-8315-4215-A5AC-1020170A02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FC3888-FB61-404A-A496-514214297429}">
      <dgm:prSet/>
      <dgm:spPr/>
      <dgm:t>
        <a:bodyPr/>
        <a:lstStyle/>
        <a:p>
          <a:pPr rtl="0"/>
          <a:r>
            <a:rPr lang="en-US" dirty="0" smtClean="0"/>
            <a:t>Root canal treatment </a:t>
          </a:r>
          <a:endParaRPr lang="en-US" dirty="0"/>
        </a:p>
      </dgm:t>
    </dgm:pt>
    <dgm:pt modelId="{6154904C-4D7B-442F-BD45-9EDB270C3D4D}" type="parTrans" cxnId="{4D9DBF12-BEE7-406E-A911-9484E2853389}">
      <dgm:prSet/>
      <dgm:spPr/>
      <dgm:t>
        <a:bodyPr/>
        <a:lstStyle/>
        <a:p>
          <a:endParaRPr lang="en-US"/>
        </a:p>
      </dgm:t>
    </dgm:pt>
    <dgm:pt modelId="{ED8C9EC9-3E75-4908-BD01-5C06E40892A9}" type="sibTrans" cxnId="{4D9DBF12-BEE7-406E-A911-9484E2853389}">
      <dgm:prSet/>
      <dgm:spPr/>
      <dgm:t>
        <a:bodyPr/>
        <a:lstStyle/>
        <a:p>
          <a:endParaRPr lang="en-US"/>
        </a:p>
      </dgm:t>
    </dgm:pt>
    <dgm:pt modelId="{740BFD67-1B64-4974-A572-403B6BCC004D}" type="pres">
      <dgm:prSet presAssocID="{566387C5-8315-4215-A5AC-1020170A02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C66C0-1467-4B6B-BB31-ABAD07E335C5}" type="pres">
      <dgm:prSet presAssocID="{2EFC3888-FB61-404A-A496-5142142974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1C302F-4654-4FC2-AE0F-EB508975472D}" type="presOf" srcId="{566387C5-8315-4215-A5AC-1020170A0263}" destId="{740BFD67-1B64-4974-A572-403B6BCC004D}" srcOrd="0" destOrd="0" presId="urn:microsoft.com/office/officeart/2005/8/layout/vList2"/>
    <dgm:cxn modelId="{4D9DBF12-BEE7-406E-A911-9484E2853389}" srcId="{566387C5-8315-4215-A5AC-1020170A0263}" destId="{2EFC3888-FB61-404A-A496-514214297429}" srcOrd="0" destOrd="0" parTransId="{6154904C-4D7B-442F-BD45-9EDB270C3D4D}" sibTransId="{ED8C9EC9-3E75-4908-BD01-5C06E40892A9}"/>
    <dgm:cxn modelId="{D63DBE70-0886-4AEB-A060-55B1EA910DE7}" type="presOf" srcId="{2EFC3888-FB61-404A-A496-514214297429}" destId="{6D4C66C0-1467-4B6B-BB31-ABAD07E335C5}" srcOrd="0" destOrd="0" presId="urn:microsoft.com/office/officeart/2005/8/layout/vList2"/>
    <dgm:cxn modelId="{5B05712A-37A6-4406-83C8-A4F15589DE3C}" type="presParOf" srcId="{740BFD67-1B64-4974-A572-403B6BCC004D}" destId="{6D4C66C0-1467-4B6B-BB31-ABAD07E335C5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7B2495-F97C-48FC-B5F5-7762B524DF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C9D8C5-F1D1-4200-BCD9-498ACB9983FC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4000" dirty="0" smtClean="0"/>
            <a:t>Mild transient localized inflammatory reaction in the pulp – pulp returns to normal after  removal of the stimulus .</a:t>
          </a:r>
          <a:endParaRPr lang="en-US" sz="4000" dirty="0"/>
        </a:p>
      </dgm:t>
    </dgm:pt>
    <dgm:pt modelId="{1D756FAA-0309-4EC3-B91C-7FEB580F6465}" type="parTrans" cxnId="{E65A6996-DA5C-41B8-ACD0-9AE961E07618}">
      <dgm:prSet/>
      <dgm:spPr/>
      <dgm:t>
        <a:bodyPr/>
        <a:lstStyle/>
        <a:p>
          <a:endParaRPr lang="en-US"/>
        </a:p>
      </dgm:t>
    </dgm:pt>
    <dgm:pt modelId="{684A5291-6DE9-4C71-8DA6-FBB7631D5B91}" type="sibTrans" cxnId="{E65A6996-DA5C-41B8-ACD0-9AE961E07618}">
      <dgm:prSet/>
      <dgm:spPr/>
      <dgm:t>
        <a:bodyPr/>
        <a:lstStyle/>
        <a:p>
          <a:endParaRPr lang="en-US"/>
        </a:p>
      </dgm:t>
    </dgm:pt>
    <dgm:pt modelId="{C436A5F7-0A46-4094-8C28-DC7D49D8A8DE}" type="pres">
      <dgm:prSet presAssocID="{597B2495-F97C-48FC-B5F5-7762B524DF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797F5F-0074-48F0-9262-FD5DBC5C8D42}" type="pres">
      <dgm:prSet presAssocID="{B3C9D8C5-F1D1-4200-BCD9-498ACB9983FC}" presName="parentText" presStyleLbl="node1" presStyleIdx="0" presStyleCnt="1" custScaleY="1900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5A6996-DA5C-41B8-ACD0-9AE961E07618}" srcId="{597B2495-F97C-48FC-B5F5-7762B524DF34}" destId="{B3C9D8C5-F1D1-4200-BCD9-498ACB9983FC}" srcOrd="0" destOrd="0" parTransId="{1D756FAA-0309-4EC3-B91C-7FEB580F6465}" sibTransId="{684A5291-6DE9-4C71-8DA6-FBB7631D5B91}"/>
    <dgm:cxn modelId="{BF92D44F-D481-4F7C-B6C5-1C40418444BF}" type="presOf" srcId="{B3C9D8C5-F1D1-4200-BCD9-498ACB9983FC}" destId="{93797F5F-0074-48F0-9262-FD5DBC5C8D42}" srcOrd="0" destOrd="0" presId="urn:microsoft.com/office/officeart/2005/8/layout/vList2"/>
    <dgm:cxn modelId="{4C5F5502-6343-4B86-A35F-C31BEF0BDC88}" type="presOf" srcId="{597B2495-F97C-48FC-B5F5-7762B524DF34}" destId="{C436A5F7-0A46-4094-8C28-DC7D49D8A8DE}" srcOrd="0" destOrd="0" presId="urn:microsoft.com/office/officeart/2005/8/layout/vList2"/>
    <dgm:cxn modelId="{18A19563-3DE6-445F-BFC9-A4FC02C4763E}" type="presParOf" srcId="{C436A5F7-0A46-4094-8C28-DC7D49D8A8DE}" destId="{93797F5F-0074-48F0-9262-FD5DBC5C8D42}" srcOrd="0" destOrd="0" presId="urn:microsoft.com/office/officeart/2005/8/layout/vList2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89D9D10-0E07-4C80-84EC-FA7A353D30D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703C9D-0566-4167-9BD4-594CCEF22C7C}">
      <dgm:prSet/>
      <dgm:spPr/>
      <dgm:t>
        <a:bodyPr/>
        <a:lstStyle/>
        <a:p>
          <a:pPr algn="l" rtl="0"/>
          <a:r>
            <a:rPr lang="en-US" dirty="0" smtClean="0"/>
            <a:t>Defined as visibility light microscopic changes in reversible cell injury </a:t>
          </a:r>
          <a:endParaRPr lang="en-US" dirty="0"/>
        </a:p>
      </dgm:t>
    </dgm:pt>
    <dgm:pt modelId="{0D2B81A9-EF01-4BF4-8148-23009FB5D752}" type="parTrans" cxnId="{46FEA339-D965-4FFC-8CB5-76C28437B8DF}">
      <dgm:prSet/>
      <dgm:spPr/>
      <dgm:t>
        <a:bodyPr/>
        <a:lstStyle/>
        <a:p>
          <a:endParaRPr lang="en-US"/>
        </a:p>
      </dgm:t>
    </dgm:pt>
    <dgm:pt modelId="{D38F0577-5D25-4296-BA16-0C3FCCF532E9}" type="sibTrans" cxnId="{46FEA339-D965-4FFC-8CB5-76C28437B8DF}">
      <dgm:prSet/>
      <dgm:spPr/>
      <dgm:t>
        <a:bodyPr/>
        <a:lstStyle/>
        <a:p>
          <a:endParaRPr lang="en-US"/>
        </a:p>
      </dgm:t>
    </dgm:pt>
    <dgm:pt modelId="{AA65AD61-C6C0-47FF-BE16-E569B241D53F}">
      <dgm:prSet/>
      <dgm:spPr/>
      <dgm:t>
        <a:bodyPr/>
        <a:lstStyle/>
        <a:p>
          <a:pPr algn="l" rtl="0"/>
          <a:r>
            <a:rPr lang="en-US" dirty="0" smtClean="0"/>
            <a:t>Seen in old individuals / following persistent mild irritation of pulp in young individuals </a:t>
          </a:r>
          <a:endParaRPr lang="en-US" dirty="0"/>
        </a:p>
      </dgm:t>
    </dgm:pt>
    <dgm:pt modelId="{44C4B389-C8BF-4843-BECF-4AB296EB8606}" type="parTrans" cxnId="{F2A674EB-EC3F-4287-AB23-63E0E17A2E2F}">
      <dgm:prSet/>
      <dgm:spPr/>
      <dgm:t>
        <a:bodyPr/>
        <a:lstStyle/>
        <a:p>
          <a:endParaRPr lang="en-US"/>
        </a:p>
      </dgm:t>
    </dgm:pt>
    <dgm:pt modelId="{DDE676C2-17F5-4CDF-89D8-00EEE07189A6}" type="sibTrans" cxnId="{F2A674EB-EC3F-4287-AB23-63E0E17A2E2F}">
      <dgm:prSet/>
      <dgm:spPr/>
      <dgm:t>
        <a:bodyPr/>
        <a:lstStyle/>
        <a:p>
          <a:endParaRPr lang="en-US"/>
        </a:p>
      </dgm:t>
    </dgm:pt>
    <dgm:pt modelId="{273B289E-5796-463B-95FD-A945787D9AF2}">
      <dgm:prSet/>
      <dgm:spPr/>
      <dgm:t>
        <a:bodyPr/>
        <a:lstStyle/>
        <a:p>
          <a:pPr rtl="0"/>
          <a:r>
            <a:rPr lang="en-US" dirty="0" smtClean="0"/>
            <a:t>Initial stages – no signs &amp; symptoms </a:t>
          </a:r>
          <a:endParaRPr lang="en-US" dirty="0"/>
        </a:p>
      </dgm:t>
    </dgm:pt>
    <dgm:pt modelId="{E512D1E1-A3CD-4462-A536-B8C1750EF0E6}" type="parTrans" cxnId="{DC312D88-37E9-4D85-9402-6844896BDB6E}">
      <dgm:prSet/>
      <dgm:spPr/>
      <dgm:t>
        <a:bodyPr/>
        <a:lstStyle/>
        <a:p>
          <a:endParaRPr lang="en-US"/>
        </a:p>
      </dgm:t>
    </dgm:pt>
    <dgm:pt modelId="{CAB93DBF-1396-42A8-A152-CDAAE49233FD}" type="sibTrans" cxnId="{DC312D88-37E9-4D85-9402-6844896BDB6E}">
      <dgm:prSet/>
      <dgm:spPr/>
      <dgm:t>
        <a:bodyPr/>
        <a:lstStyle/>
        <a:p>
          <a:endParaRPr lang="en-US"/>
        </a:p>
      </dgm:t>
    </dgm:pt>
    <dgm:pt modelId="{C918E267-CB82-464D-A82C-35C0F68B1ACF}">
      <dgm:prSet/>
      <dgm:spPr/>
      <dgm:t>
        <a:bodyPr/>
        <a:lstStyle/>
        <a:p>
          <a:pPr algn="l" rtl="0"/>
          <a:r>
            <a:rPr lang="en-US" dirty="0" smtClean="0"/>
            <a:t>Becomes discolored &amp; shows no response to stimuli as degeneration progresses</a:t>
          </a:r>
          <a:endParaRPr lang="en-US" dirty="0"/>
        </a:p>
      </dgm:t>
    </dgm:pt>
    <dgm:pt modelId="{DB339AAE-D81B-4FA2-AF9F-80BC82A3EBFE}" type="parTrans" cxnId="{E39B73A0-065D-4BF9-8905-82C5BADED40D}">
      <dgm:prSet/>
      <dgm:spPr/>
      <dgm:t>
        <a:bodyPr/>
        <a:lstStyle/>
        <a:p>
          <a:endParaRPr lang="en-US"/>
        </a:p>
      </dgm:t>
    </dgm:pt>
    <dgm:pt modelId="{33747DEE-711C-41D2-B223-62A1D3DD55AB}" type="sibTrans" cxnId="{E39B73A0-065D-4BF9-8905-82C5BADED40D}">
      <dgm:prSet/>
      <dgm:spPr/>
      <dgm:t>
        <a:bodyPr/>
        <a:lstStyle/>
        <a:p>
          <a:endParaRPr lang="en-US"/>
        </a:p>
      </dgm:t>
    </dgm:pt>
    <dgm:pt modelId="{46880F50-38A1-4383-A7C8-52DBDE94C026}" type="pres">
      <dgm:prSet presAssocID="{989D9D10-0E07-4C80-84EC-FA7A353D30D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C377EA-C33D-4987-8634-6B8D0E1B072C}" type="pres">
      <dgm:prSet presAssocID="{989D9D10-0E07-4C80-84EC-FA7A353D30DB}" presName="arrow" presStyleLbl="bgShp" presStyleIdx="0" presStyleCnt="1"/>
      <dgm:spPr/>
    </dgm:pt>
    <dgm:pt modelId="{1D2EBAC4-6B41-4345-BC12-ABC32D119438}" type="pres">
      <dgm:prSet presAssocID="{989D9D10-0E07-4C80-84EC-FA7A353D30DB}" presName="linearProcess" presStyleCnt="0"/>
      <dgm:spPr/>
    </dgm:pt>
    <dgm:pt modelId="{67A95FB9-D4DE-49C3-AC5D-B68CD7AF2CF9}" type="pres">
      <dgm:prSet presAssocID="{3F703C9D-0566-4167-9BD4-594CCEF22C7C}" presName="textNode" presStyleLbl="node1" presStyleIdx="0" presStyleCnt="4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9B484-2539-4260-BDB5-7647EBF689D1}" type="pres">
      <dgm:prSet presAssocID="{D38F0577-5D25-4296-BA16-0C3FCCF532E9}" presName="sibTrans" presStyleCnt="0"/>
      <dgm:spPr/>
    </dgm:pt>
    <dgm:pt modelId="{4A1CA08F-1592-4DA0-B2A4-4965CADC0503}" type="pres">
      <dgm:prSet presAssocID="{AA65AD61-C6C0-47FF-BE16-E569B241D53F}" presName="textNode" presStyleLbl="node1" presStyleIdx="1" presStyleCnt="4" custScaleY="118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09178-3354-43D2-8A7C-177A9B5B636A}" type="pres">
      <dgm:prSet presAssocID="{DDE676C2-17F5-4CDF-89D8-00EEE07189A6}" presName="sibTrans" presStyleCnt="0"/>
      <dgm:spPr/>
    </dgm:pt>
    <dgm:pt modelId="{0EDE0C62-2DE7-450E-88C9-1728BAC09FCD}" type="pres">
      <dgm:prSet presAssocID="{273B289E-5796-463B-95FD-A945787D9AF2}" presName="textNode" presStyleLbl="node1" presStyleIdx="2" presStyleCnt="4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753F3-4808-40C8-8443-0ECE7C19E558}" type="pres">
      <dgm:prSet presAssocID="{CAB93DBF-1396-42A8-A152-CDAAE49233FD}" presName="sibTrans" presStyleCnt="0"/>
      <dgm:spPr/>
    </dgm:pt>
    <dgm:pt modelId="{EC909959-B9BE-47EB-936E-6AB046DAC535}" type="pres">
      <dgm:prSet presAssocID="{C918E267-CB82-464D-A82C-35C0F68B1ACF}" presName="textNode" presStyleLbl="node1" presStyleIdx="3" presStyleCnt="4" custScaleY="98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B73A0-065D-4BF9-8905-82C5BADED40D}" srcId="{989D9D10-0E07-4C80-84EC-FA7A353D30DB}" destId="{C918E267-CB82-464D-A82C-35C0F68B1ACF}" srcOrd="3" destOrd="0" parTransId="{DB339AAE-D81B-4FA2-AF9F-80BC82A3EBFE}" sibTransId="{33747DEE-711C-41D2-B223-62A1D3DD55AB}"/>
    <dgm:cxn modelId="{C9DDE136-4F51-4E73-B71E-458EB8D4AC0C}" type="presOf" srcId="{C918E267-CB82-464D-A82C-35C0F68B1ACF}" destId="{EC909959-B9BE-47EB-936E-6AB046DAC535}" srcOrd="0" destOrd="0" presId="urn:microsoft.com/office/officeart/2005/8/layout/hProcess9"/>
    <dgm:cxn modelId="{1BCFE39E-9E3C-474F-9C91-4D95CFCB97AA}" type="presOf" srcId="{273B289E-5796-463B-95FD-A945787D9AF2}" destId="{0EDE0C62-2DE7-450E-88C9-1728BAC09FCD}" srcOrd="0" destOrd="0" presId="urn:microsoft.com/office/officeart/2005/8/layout/hProcess9"/>
    <dgm:cxn modelId="{DC312D88-37E9-4D85-9402-6844896BDB6E}" srcId="{989D9D10-0E07-4C80-84EC-FA7A353D30DB}" destId="{273B289E-5796-463B-95FD-A945787D9AF2}" srcOrd="2" destOrd="0" parTransId="{E512D1E1-A3CD-4462-A536-B8C1750EF0E6}" sibTransId="{CAB93DBF-1396-42A8-A152-CDAAE49233FD}"/>
    <dgm:cxn modelId="{46FEA339-D965-4FFC-8CB5-76C28437B8DF}" srcId="{989D9D10-0E07-4C80-84EC-FA7A353D30DB}" destId="{3F703C9D-0566-4167-9BD4-594CCEF22C7C}" srcOrd="0" destOrd="0" parTransId="{0D2B81A9-EF01-4BF4-8148-23009FB5D752}" sibTransId="{D38F0577-5D25-4296-BA16-0C3FCCF532E9}"/>
    <dgm:cxn modelId="{74E75A19-083C-4F87-B584-CB3FAA816124}" type="presOf" srcId="{989D9D10-0E07-4C80-84EC-FA7A353D30DB}" destId="{46880F50-38A1-4383-A7C8-52DBDE94C026}" srcOrd="0" destOrd="0" presId="urn:microsoft.com/office/officeart/2005/8/layout/hProcess9"/>
    <dgm:cxn modelId="{F2A674EB-EC3F-4287-AB23-63E0E17A2E2F}" srcId="{989D9D10-0E07-4C80-84EC-FA7A353D30DB}" destId="{AA65AD61-C6C0-47FF-BE16-E569B241D53F}" srcOrd="1" destOrd="0" parTransId="{44C4B389-C8BF-4843-BECF-4AB296EB8606}" sibTransId="{DDE676C2-17F5-4CDF-89D8-00EEE07189A6}"/>
    <dgm:cxn modelId="{4843D530-FF01-4D0B-8E62-60021642F13E}" type="presOf" srcId="{AA65AD61-C6C0-47FF-BE16-E569B241D53F}" destId="{4A1CA08F-1592-4DA0-B2A4-4965CADC0503}" srcOrd="0" destOrd="0" presId="urn:microsoft.com/office/officeart/2005/8/layout/hProcess9"/>
    <dgm:cxn modelId="{489398FC-4400-43FD-BA96-2934F5FC6983}" type="presOf" srcId="{3F703C9D-0566-4167-9BD4-594CCEF22C7C}" destId="{67A95FB9-D4DE-49C3-AC5D-B68CD7AF2CF9}" srcOrd="0" destOrd="0" presId="urn:microsoft.com/office/officeart/2005/8/layout/hProcess9"/>
    <dgm:cxn modelId="{FD060C17-1D1F-41C1-A2D5-F2BC70F371EE}" type="presParOf" srcId="{46880F50-38A1-4383-A7C8-52DBDE94C026}" destId="{F2C377EA-C33D-4987-8634-6B8D0E1B072C}" srcOrd="0" destOrd="0" presId="urn:microsoft.com/office/officeart/2005/8/layout/hProcess9"/>
    <dgm:cxn modelId="{D6CBCC21-BA2F-42E1-9107-E39DA4F61D8B}" type="presParOf" srcId="{46880F50-38A1-4383-A7C8-52DBDE94C026}" destId="{1D2EBAC4-6B41-4345-BC12-ABC32D119438}" srcOrd="1" destOrd="0" presId="urn:microsoft.com/office/officeart/2005/8/layout/hProcess9"/>
    <dgm:cxn modelId="{A47C6A69-0FB1-4FEF-A8DA-851258E40ABF}" type="presParOf" srcId="{1D2EBAC4-6B41-4345-BC12-ABC32D119438}" destId="{67A95FB9-D4DE-49C3-AC5D-B68CD7AF2CF9}" srcOrd="0" destOrd="0" presId="urn:microsoft.com/office/officeart/2005/8/layout/hProcess9"/>
    <dgm:cxn modelId="{38A1D7E5-8B12-450C-A499-043E970DA075}" type="presParOf" srcId="{1D2EBAC4-6B41-4345-BC12-ABC32D119438}" destId="{9519B484-2539-4260-BDB5-7647EBF689D1}" srcOrd="1" destOrd="0" presId="urn:microsoft.com/office/officeart/2005/8/layout/hProcess9"/>
    <dgm:cxn modelId="{9FCE8091-79CA-4CE1-95B6-AECC77039A8F}" type="presParOf" srcId="{1D2EBAC4-6B41-4345-BC12-ABC32D119438}" destId="{4A1CA08F-1592-4DA0-B2A4-4965CADC0503}" srcOrd="2" destOrd="0" presId="urn:microsoft.com/office/officeart/2005/8/layout/hProcess9"/>
    <dgm:cxn modelId="{42D9509C-939A-4351-9A00-F41949CBE65E}" type="presParOf" srcId="{1D2EBAC4-6B41-4345-BC12-ABC32D119438}" destId="{06F09178-3354-43D2-8A7C-177A9B5B636A}" srcOrd="3" destOrd="0" presId="urn:microsoft.com/office/officeart/2005/8/layout/hProcess9"/>
    <dgm:cxn modelId="{FA2AC75A-6978-4CBC-B1D7-A6059212A43D}" type="presParOf" srcId="{1D2EBAC4-6B41-4345-BC12-ABC32D119438}" destId="{0EDE0C62-2DE7-450E-88C9-1728BAC09FCD}" srcOrd="4" destOrd="0" presId="urn:microsoft.com/office/officeart/2005/8/layout/hProcess9"/>
    <dgm:cxn modelId="{1EE3710C-15EA-43BE-B3DF-16D5E39D773C}" type="presParOf" srcId="{1D2EBAC4-6B41-4345-BC12-ABC32D119438}" destId="{203753F3-4808-40C8-8443-0ECE7C19E558}" srcOrd="5" destOrd="0" presId="urn:microsoft.com/office/officeart/2005/8/layout/hProcess9"/>
    <dgm:cxn modelId="{6B65AFC0-C025-4B0A-967E-32C9CE51FA71}" type="presParOf" srcId="{1D2EBAC4-6B41-4345-BC12-ABC32D119438}" destId="{EC909959-B9BE-47EB-936E-6AB046DAC535}" srcOrd="6" destOrd="0" presId="urn:microsoft.com/office/officeart/2005/8/layout/hProcess9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D285346-89B2-47BF-B703-AC986B77FF6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13B4BE91-BA0C-4CA1-8356-894F1E05C82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CALCIFIC DEGENERATION ( PULP STONE</a:t>
          </a:r>
          <a:r>
            <a:rPr lang="en-US" dirty="0" smtClean="0">
              <a:solidFill>
                <a:schemeClr val="tx1"/>
              </a:solidFill>
            </a:rPr>
            <a:t> ) </a:t>
          </a:r>
          <a:r>
            <a:rPr lang="en-US" dirty="0" smtClean="0"/>
            <a:t>– part of pulp tissue is replaced by calcific material </a:t>
          </a:r>
          <a:endParaRPr lang="en-US" dirty="0"/>
        </a:p>
      </dgm:t>
    </dgm:pt>
    <dgm:pt modelId="{C55A2DBE-595B-4FA1-893D-F6C13A80B398}" type="parTrans" cxnId="{0B45F8DB-A5EF-428B-A1DA-58F75A50DD7F}">
      <dgm:prSet/>
      <dgm:spPr/>
      <dgm:t>
        <a:bodyPr/>
        <a:lstStyle/>
        <a:p>
          <a:endParaRPr lang="en-US"/>
        </a:p>
      </dgm:t>
    </dgm:pt>
    <dgm:pt modelId="{1064BC78-1F3E-499D-812B-7EFC7DE5BDA4}" type="sibTrans" cxnId="{0B45F8DB-A5EF-428B-A1DA-58F75A50DD7F}">
      <dgm:prSet/>
      <dgm:spPr/>
      <dgm:t>
        <a:bodyPr/>
        <a:lstStyle/>
        <a:p>
          <a:endParaRPr lang="en-US"/>
        </a:p>
      </dgm:t>
    </dgm:pt>
    <dgm:pt modelId="{682589D1-6928-4F91-BB57-877409B7B84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FIBROUS DEGENERATION </a:t>
          </a:r>
          <a:r>
            <a:rPr lang="en-US" dirty="0" smtClean="0"/>
            <a:t>– decreased cellular components &amp; more number of fibers  - pulp that has undergone fibrous degeneration appears as a leathery fiber </a:t>
          </a:r>
          <a:endParaRPr lang="en-US" dirty="0"/>
        </a:p>
      </dgm:t>
    </dgm:pt>
    <dgm:pt modelId="{455E2A1C-640D-4EF3-894D-BBA5EAC19104}" type="parTrans" cxnId="{39FBDC13-1376-456F-99D0-290917B60721}">
      <dgm:prSet/>
      <dgm:spPr/>
      <dgm:t>
        <a:bodyPr/>
        <a:lstStyle/>
        <a:p>
          <a:endParaRPr lang="en-US"/>
        </a:p>
      </dgm:t>
    </dgm:pt>
    <dgm:pt modelId="{7293D080-7D9A-4AEE-B84A-EF4E9CCC6A46}" type="sibTrans" cxnId="{39FBDC13-1376-456F-99D0-290917B60721}">
      <dgm:prSet/>
      <dgm:spPr/>
      <dgm:t>
        <a:bodyPr/>
        <a:lstStyle/>
        <a:p>
          <a:endParaRPr lang="en-US"/>
        </a:p>
      </dgm:t>
    </dgm:pt>
    <dgm:pt modelId="{0B875CF1-BF15-4E3C-B2D9-34678984459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ATROPHIC DEGENERATION  </a:t>
          </a:r>
          <a:r>
            <a:rPr lang="en-US" b="1" dirty="0" smtClean="0"/>
            <a:t>- </a:t>
          </a:r>
          <a:r>
            <a:rPr lang="en-US" dirty="0" smtClean="0"/>
            <a:t>seen in older individuals  - characterized by decrease number of cells &amp; more of intercellular fluid </a:t>
          </a:r>
          <a:endParaRPr lang="en-US" dirty="0"/>
        </a:p>
      </dgm:t>
    </dgm:pt>
    <dgm:pt modelId="{C8AC6123-6834-4A01-A435-86E9F930675F}" type="parTrans" cxnId="{BE58C1F4-F9BC-42A6-A198-9228F981D20A}">
      <dgm:prSet/>
      <dgm:spPr/>
      <dgm:t>
        <a:bodyPr/>
        <a:lstStyle/>
        <a:p>
          <a:endParaRPr lang="en-US"/>
        </a:p>
      </dgm:t>
    </dgm:pt>
    <dgm:pt modelId="{13E0CD0B-8172-4DBD-90D9-D3F0226BE565}" type="sibTrans" cxnId="{BE58C1F4-F9BC-42A6-A198-9228F981D20A}">
      <dgm:prSet/>
      <dgm:spPr/>
      <dgm:t>
        <a:bodyPr/>
        <a:lstStyle/>
        <a:p>
          <a:endParaRPr lang="en-US"/>
        </a:p>
      </dgm:t>
    </dgm:pt>
    <dgm:pt modelId="{95F64525-472A-49B0-8E67-F06B21CB7E30}" type="pres">
      <dgm:prSet presAssocID="{CD285346-89B2-47BF-B703-AC986B77FF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01D19-3857-4154-B68B-54F9A2785931}" type="pres">
      <dgm:prSet presAssocID="{13B4BE91-BA0C-4CA1-8356-894F1E05C8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29384-1EF6-41F6-9BDA-7B8C5E004696}" type="pres">
      <dgm:prSet presAssocID="{1064BC78-1F3E-499D-812B-7EFC7DE5BDA4}" presName="spacer" presStyleCnt="0"/>
      <dgm:spPr/>
    </dgm:pt>
    <dgm:pt modelId="{9C2D63D0-F19C-4DBD-B456-802C53F18C08}" type="pres">
      <dgm:prSet presAssocID="{682589D1-6928-4F91-BB57-877409B7B8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B9A7D-A3F3-4A25-A765-0DE97DA66589}" type="pres">
      <dgm:prSet presAssocID="{7293D080-7D9A-4AEE-B84A-EF4E9CCC6A46}" presName="spacer" presStyleCnt="0"/>
      <dgm:spPr/>
    </dgm:pt>
    <dgm:pt modelId="{B4B0F97A-7180-4583-A851-C2B973915C25}" type="pres">
      <dgm:prSet presAssocID="{0B875CF1-BF15-4E3C-B2D9-34678984459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8C1F4-F9BC-42A6-A198-9228F981D20A}" srcId="{CD285346-89B2-47BF-B703-AC986B77FF69}" destId="{0B875CF1-BF15-4E3C-B2D9-346789844593}" srcOrd="2" destOrd="0" parTransId="{C8AC6123-6834-4A01-A435-86E9F930675F}" sibTransId="{13E0CD0B-8172-4DBD-90D9-D3F0226BE565}"/>
    <dgm:cxn modelId="{3A8B4992-A1B9-4F8F-9B19-0483533D88A2}" type="presOf" srcId="{0B875CF1-BF15-4E3C-B2D9-346789844593}" destId="{B4B0F97A-7180-4583-A851-C2B973915C25}" srcOrd="0" destOrd="0" presId="urn:microsoft.com/office/officeart/2005/8/layout/vList2"/>
    <dgm:cxn modelId="{F416F943-D056-4E53-96D1-458679DA9BFD}" type="presOf" srcId="{CD285346-89B2-47BF-B703-AC986B77FF69}" destId="{95F64525-472A-49B0-8E67-F06B21CB7E30}" srcOrd="0" destOrd="0" presId="urn:microsoft.com/office/officeart/2005/8/layout/vList2"/>
    <dgm:cxn modelId="{39FBDC13-1376-456F-99D0-290917B60721}" srcId="{CD285346-89B2-47BF-B703-AC986B77FF69}" destId="{682589D1-6928-4F91-BB57-877409B7B840}" srcOrd="1" destOrd="0" parTransId="{455E2A1C-640D-4EF3-894D-BBA5EAC19104}" sibTransId="{7293D080-7D9A-4AEE-B84A-EF4E9CCC6A46}"/>
    <dgm:cxn modelId="{0B45F8DB-A5EF-428B-A1DA-58F75A50DD7F}" srcId="{CD285346-89B2-47BF-B703-AC986B77FF69}" destId="{13B4BE91-BA0C-4CA1-8356-894F1E05C823}" srcOrd="0" destOrd="0" parTransId="{C55A2DBE-595B-4FA1-893D-F6C13A80B398}" sibTransId="{1064BC78-1F3E-499D-812B-7EFC7DE5BDA4}"/>
    <dgm:cxn modelId="{095409EA-7579-4658-8DFD-0014FBB789FC}" type="presOf" srcId="{682589D1-6928-4F91-BB57-877409B7B840}" destId="{9C2D63D0-F19C-4DBD-B456-802C53F18C08}" srcOrd="0" destOrd="0" presId="urn:microsoft.com/office/officeart/2005/8/layout/vList2"/>
    <dgm:cxn modelId="{DD1FC147-38E0-49F4-8CD8-B170B1644272}" type="presOf" srcId="{13B4BE91-BA0C-4CA1-8356-894F1E05C823}" destId="{BFA01D19-3857-4154-B68B-54F9A2785931}" srcOrd="0" destOrd="0" presId="urn:microsoft.com/office/officeart/2005/8/layout/vList2"/>
    <dgm:cxn modelId="{5482D00E-4437-40A1-80CD-10D5795A4850}" type="presParOf" srcId="{95F64525-472A-49B0-8E67-F06B21CB7E30}" destId="{BFA01D19-3857-4154-B68B-54F9A2785931}" srcOrd="0" destOrd="0" presId="urn:microsoft.com/office/officeart/2005/8/layout/vList2"/>
    <dgm:cxn modelId="{04D090B7-991C-480B-8F13-4654FE007D48}" type="presParOf" srcId="{95F64525-472A-49B0-8E67-F06B21CB7E30}" destId="{3DC29384-1EF6-41F6-9BDA-7B8C5E004696}" srcOrd="1" destOrd="0" presId="urn:microsoft.com/office/officeart/2005/8/layout/vList2"/>
    <dgm:cxn modelId="{23484026-A536-45E1-9A67-E4E06C39AEC2}" type="presParOf" srcId="{95F64525-472A-49B0-8E67-F06B21CB7E30}" destId="{9C2D63D0-F19C-4DBD-B456-802C53F18C08}" srcOrd="2" destOrd="0" presId="urn:microsoft.com/office/officeart/2005/8/layout/vList2"/>
    <dgm:cxn modelId="{D4F3FF9B-4EB2-422D-BBFD-3434B487AA00}" type="presParOf" srcId="{95F64525-472A-49B0-8E67-F06B21CB7E30}" destId="{C84B9A7D-A3F3-4A25-A765-0DE97DA66589}" srcOrd="3" destOrd="0" presId="urn:microsoft.com/office/officeart/2005/8/layout/vList2"/>
    <dgm:cxn modelId="{D5AF6D76-3A3F-410B-8E52-C48253B256E7}" type="presParOf" srcId="{95F64525-472A-49B0-8E67-F06B21CB7E30}" destId="{B4B0F97A-7180-4583-A851-C2B973915C25}" srcOrd="4" destOrd="0" presId="urn:microsoft.com/office/officeart/2005/8/layout/vList2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D428DF-E9B5-4794-B5C8-4CC607E2304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939102E9-1E7F-4685-827B-6B792A596915}">
      <dgm:prSet/>
      <dgm:spPr/>
      <dgm:t>
        <a:bodyPr/>
        <a:lstStyle/>
        <a:p>
          <a:pPr rtl="0"/>
          <a:r>
            <a:rPr lang="en-US" dirty="0" smtClean="0"/>
            <a:t>Localized collection of pus in the alveolar bone at the root end of a tooth following death of the pulp &amp; extension of the infection from the pulp into the </a:t>
          </a:r>
          <a:r>
            <a:rPr lang="en-US" dirty="0" err="1" smtClean="0"/>
            <a:t>peri</a:t>
          </a:r>
          <a:r>
            <a:rPr lang="en-US" dirty="0" smtClean="0"/>
            <a:t> </a:t>
          </a:r>
          <a:r>
            <a:rPr lang="en-US" dirty="0" err="1" smtClean="0"/>
            <a:t>radicular</a:t>
          </a:r>
          <a:r>
            <a:rPr lang="en-US" dirty="0" smtClean="0"/>
            <a:t> area</a:t>
          </a:r>
          <a:endParaRPr lang="en-US" dirty="0"/>
        </a:p>
      </dgm:t>
    </dgm:pt>
    <dgm:pt modelId="{C3FFDC73-5E6E-4923-9537-57A450620B47}" type="parTrans" cxnId="{BB25836F-40C0-496E-8A2A-3C536B9BFD8C}">
      <dgm:prSet/>
      <dgm:spPr/>
      <dgm:t>
        <a:bodyPr/>
        <a:lstStyle/>
        <a:p>
          <a:endParaRPr lang="en-US"/>
        </a:p>
      </dgm:t>
    </dgm:pt>
    <dgm:pt modelId="{0EAAD3A6-EEEF-40B7-BCD6-690F549F9A53}" type="sibTrans" cxnId="{BB25836F-40C0-496E-8A2A-3C536B9BFD8C}">
      <dgm:prSet/>
      <dgm:spPr/>
      <dgm:t>
        <a:bodyPr/>
        <a:lstStyle/>
        <a:p>
          <a:endParaRPr lang="en-US"/>
        </a:p>
      </dgm:t>
    </dgm:pt>
    <dgm:pt modelId="{2A7F50D7-5B62-45C8-BD1E-4086DA240422}" type="pres">
      <dgm:prSet presAssocID="{BDD428DF-E9B5-4794-B5C8-4CC607E230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28F770-E83A-43F5-82F9-A6D6D9B7C2CF}" type="pres">
      <dgm:prSet presAssocID="{939102E9-1E7F-4685-827B-6B792A5969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25836F-40C0-496E-8A2A-3C536B9BFD8C}" srcId="{BDD428DF-E9B5-4794-B5C8-4CC607E2304D}" destId="{939102E9-1E7F-4685-827B-6B792A596915}" srcOrd="0" destOrd="0" parTransId="{C3FFDC73-5E6E-4923-9537-57A450620B47}" sibTransId="{0EAAD3A6-EEEF-40B7-BCD6-690F549F9A53}"/>
    <dgm:cxn modelId="{25B5D057-B95D-494C-804F-7BDB10FD8DAE}" type="presOf" srcId="{939102E9-1E7F-4685-827B-6B792A596915}" destId="{2328F770-E83A-43F5-82F9-A6D6D9B7C2CF}" srcOrd="0" destOrd="0" presId="urn:microsoft.com/office/officeart/2005/8/layout/vList2"/>
    <dgm:cxn modelId="{73EBBB42-00BF-4B43-BB3A-687E3C2F6A0A}" type="presOf" srcId="{BDD428DF-E9B5-4794-B5C8-4CC607E2304D}" destId="{2A7F50D7-5B62-45C8-BD1E-4086DA240422}" srcOrd="0" destOrd="0" presId="urn:microsoft.com/office/officeart/2005/8/layout/vList2"/>
    <dgm:cxn modelId="{233EEC43-C1C3-4EC5-B840-B282059CE06C}" type="presParOf" srcId="{2A7F50D7-5B62-45C8-BD1E-4086DA240422}" destId="{2328F770-E83A-43F5-82F9-A6D6D9B7C2CF}" srcOrd="0" destOrd="0" presId="urn:microsoft.com/office/officeart/2005/8/layout/vList2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938F34C-371B-4BE5-9CB6-08366AAB48D5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55E69D11-D87B-4BC8-A572-DC9B1F9F7112}">
      <dgm:prSet/>
      <dgm:spPr/>
      <dgm:t>
        <a:bodyPr/>
        <a:lstStyle/>
        <a:p>
          <a:pPr algn="l" rtl="0"/>
          <a:r>
            <a:rPr lang="en-US" dirty="0" smtClean="0"/>
            <a:t>Pain varies from slight tenderness  to excruciating pain on mastication </a:t>
          </a:r>
          <a:endParaRPr lang="en-US" dirty="0"/>
        </a:p>
      </dgm:t>
    </dgm:pt>
    <dgm:pt modelId="{2AF32933-DAE6-466A-9577-642150925A08}" type="parTrans" cxnId="{989F7568-3365-45D3-9930-EB8B764F85AF}">
      <dgm:prSet/>
      <dgm:spPr/>
      <dgm:t>
        <a:bodyPr/>
        <a:lstStyle/>
        <a:p>
          <a:endParaRPr lang="en-US"/>
        </a:p>
      </dgm:t>
    </dgm:pt>
    <dgm:pt modelId="{7EBC7FB4-C8A1-4762-8918-E5BE03608091}" type="sibTrans" cxnId="{989F7568-3365-45D3-9930-EB8B764F85AF}">
      <dgm:prSet/>
      <dgm:spPr/>
      <dgm:t>
        <a:bodyPr/>
        <a:lstStyle/>
        <a:p>
          <a:endParaRPr lang="en-US"/>
        </a:p>
      </dgm:t>
    </dgm:pt>
    <dgm:pt modelId="{4BFE9E94-2C7E-42BF-9B1A-EA3EEC76F665}">
      <dgm:prSet/>
      <dgm:spPr/>
      <dgm:t>
        <a:bodyPr/>
        <a:lstStyle/>
        <a:p>
          <a:pPr algn="l" rtl="0"/>
          <a:r>
            <a:rPr lang="en-US" dirty="0" smtClean="0"/>
            <a:t>Tenderness on vertical percussion</a:t>
          </a:r>
          <a:endParaRPr lang="en-US" dirty="0"/>
        </a:p>
      </dgm:t>
    </dgm:pt>
    <dgm:pt modelId="{49F15F5D-6B8C-4DEA-9580-71BC64B6E22F}" type="parTrans" cxnId="{ABC61AEA-E2B0-4AD6-A62D-CB0861BB7D97}">
      <dgm:prSet/>
      <dgm:spPr/>
      <dgm:t>
        <a:bodyPr/>
        <a:lstStyle/>
        <a:p>
          <a:endParaRPr lang="en-US"/>
        </a:p>
      </dgm:t>
    </dgm:pt>
    <dgm:pt modelId="{B748089C-CAD3-40CF-AC15-716DA109BF54}" type="sibTrans" cxnId="{ABC61AEA-E2B0-4AD6-A62D-CB0861BB7D97}">
      <dgm:prSet/>
      <dgm:spPr/>
      <dgm:t>
        <a:bodyPr/>
        <a:lstStyle/>
        <a:p>
          <a:endParaRPr lang="en-US"/>
        </a:p>
      </dgm:t>
    </dgm:pt>
    <dgm:pt modelId="{373F1A2A-F93E-491C-87CD-258AFDED1CE2}">
      <dgm:prSet/>
      <dgm:spPr/>
      <dgm:t>
        <a:bodyPr/>
        <a:lstStyle/>
        <a:p>
          <a:pPr algn="l" rtl="0"/>
          <a:r>
            <a:rPr lang="en-US" dirty="0" smtClean="0"/>
            <a:t>Tooth may or may not respond to  vitality tests </a:t>
          </a:r>
          <a:endParaRPr lang="en-US" dirty="0"/>
        </a:p>
      </dgm:t>
    </dgm:pt>
    <dgm:pt modelId="{EDB4E145-7F62-42B1-B8E1-BF703EFE66AF}" type="parTrans" cxnId="{946E8CBF-1EF9-4810-8926-DCA95D15E0CF}">
      <dgm:prSet/>
      <dgm:spPr/>
      <dgm:t>
        <a:bodyPr/>
        <a:lstStyle/>
        <a:p>
          <a:endParaRPr lang="en-US"/>
        </a:p>
      </dgm:t>
    </dgm:pt>
    <dgm:pt modelId="{290B185E-9E02-4039-B81E-D702863E477A}" type="sibTrans" cxnId="{946E8CBF-1EF9-4810-8926-DCA95D15E0CF}">
      <dgm:prSet/>
      <dgm:spPr/>
      <dgm:t>
        <a:bodyPr/>
        <a:lstStyle/>
        <a:p>
          <a:endParaRPr lang="en-US"/>
        </a:p>
      </dgm:t>
    </dgm:pt>
    <dgm:pt modelId="{B70DABAB-0CC3-4474-ADB5-6FB972D79C4B}" type="pres">
      <dgm:prSet presAssocID="{7938F34C-371B-4BE5-9CB6-08366AAB48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44B26AA-90F4-49A3-A890-0CA9C0798CE3}" type="pres">
      <dgm:prSet presAssocID="{7938F34C-371B-4BE5-9CB6-08366AAB48D5}" presName="pyramid" presStyleLbl="node1" presStyleIdx="0" presStyleCnt="1"/>
      <dgm:spPr/>
    </dgm:pt>
    <dgm:pt modelId="{B79D67E2-3ADD-4699-9CF7-4DB9905294B1}" type="pres">
      <dgm:prSet presAssocID="{7938F34C-371B-4BE5-9CB6-08366AAB48D5}" presName="theList" presStyleCnt="0"/>
      <dgm:spPr/>
    </dgm:pt>
    <dgm:pt modelId="{839BEF75-353F-4E78-8E3B-4809D8E9548E}" type="pres">
      <dgm:prSet presAssocID="{55E69D11-D87B-4BC8-A572-DC9B1F9F711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064F9-20A3-42B7-95D3-C901B0C4DD40}" type="pres">
      <dgm:prSet presAssocID="{55E69D11-D87B-4BC8-A572-DC9B1F9F7112}" presName="aSpace" presStyleCnt="0"/>
      <dgm:spPr/>
    </dgm:pt>
    <dgm:pt modelId="{27D74E81-7A2A-44D1-916B-02CA8D863F00}" type="pres">
      <dgm:prSet presAssocID="{4BFE9E94-2C7E-42BF-9B1A-EA3EEC76F66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8ED0-9CB3-4A9B-8B1E-92C55122D6DA}" type="pres">
      <dgm:prSet presAssocID="{4BFE9E94-2C7E-42BF-9B1A-EA3EEC76F665}" presName="aSpace" presStyleCnt="0"/>
      <dgm:spPr/>
    </dgm:pt>
    <dgm:pt modelId="{B9810CD7-3CD6-414F-B813-609FC4C5A97C}" type="pres">
      <dgm:prSet presAssocID="{373F1A2A-F93E-491C-87CD-258AFDED1CE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5D1F1-4629-460C-A36C-07FBF69CCD8B}" type="pres">
      <dgm:prSet presAssocID="{373F1A2A-F93E-491C-87CD-258AFDED1CE2}" presName="aSpace" presStyleCnt="0"/>
      <dgm:spPr/>
    </dgm:pt>
  </dgm:ptLst>
  <dgm:cxnLst>
    <dgm:cxn modelId="{F3277603-EA3A-4BD2-B38D-E61B93407FE5}" type="presOf" srcId="{55E69D11-D87B-4BC8-A572-DC9B1F9F7112}" destId="{839BEF75-353F-4E78-8E3B-4809D8E9548E}" srcOrd="0" destOrd="0" presId="urn:microsoft.com/office/officeart/2005/8/layout/pyramid2"/>
    <dgm:cxn modelId="{946E8CBF-1EF9-4810-8926-DCA95D15E0CF}" srcId="{7938F34C-371B-4BE5-9CB6-08366AAB48D5}" destId="{373F1A2A-F93E-491C-87CD-258AFDED1CE2}" srcOrd="2" destOrd="0" parTransId="{EDB4E145-7F62-42B1-B8E1-BF703EFE66AF}" sibTransId="{290B185E-9E02-4039-B81E-D702863E477A}"/>
    <dgm:cxn modelId="{989F7568-3365-45D3-9930-EB8B764F85AF}" srcId="{7938F34C-371B-4BE5-9CB6-08366AAB48D5}" destId="{55E69D11-D87B-4BC8-A572-DC9B1F9F7112}" srcOrd="0" destOrd="0" parTransId="{2AF32933-DAE6-466A-9577-642150925A08}" sibTransId="{7EBC7FB4-C8A1-4762-8918-E5BE03608091}"/>
    <dgm:cxn modelId="{ACB86C24-6724-4CEA-B854-B7FB0F23F647}" type="presOf" srcId="{7938F34C-371B-4BE5-9CB6-08366AAB48D5}" destId="{B70DABAB-0CC3-4474-ADB5-6FB972D79C4B}" srcOrd="0" destOrd="0" presId="urn:microsoft.com/office/officeart/2005/8/layout/pyramid2"/>
    <dgm:cxn modelId="{300F706D-6441-464B-92F4-06F823D9034C}" type="presOf" srcId="{4BFE9E94-2C7E-42BF-9B1A-EA3EEC76F665}" destId="{27D74E81-7A2A-44D1-916B-02CA8D863F00}" srcOrd="0" destOrd="0" presId="urn:microsoft.com/office/officeart/2005/8/layout/pyramid2"/>
    <dgm:cxn modelId="{29A82A1D-3E46-4511-BDDE-CF08BF8889D8}" type="presOf" srcId="{373F1A2A-F93E-491C-87CD-258AFDED1CE2}" destId="{B9810CD7-3CD6-414F-B813-609FC4C5A97C}" srcOrd="0" destOrd="0" presId="urn:microsoft.com/office/officeart/2005/8/layout/pyramid2"/>
    <dgm:cxn modelId="{ABC61AEA-E2B0-4AD6-A62D-CB0861BB7D97}" srcId="{7938F34C-371B-4BE5-9CB6-08366AAB48D5}" destId="{4BFE9E94-2C7E-42BF-9B1A-EA3EEC76F665}" srcOrd="1" destOrd="0" parTransId="{49F15F5D-6B8C-4DEA-9580-71BC64B6E22F}" sibTransId="{B748089C-CAD3-40CF-AC15-716DA109BF54}"/>
    <dgm:cxn modelId="{4B4CADA6-12FF-4CBB-85D4-5521C2D46C87}" type="presParOf" srcId="{B70DABAB-0CC3-4474-ADB5-6FB972D79C4B}" destId="{644B26AA-90F4-49A3-A890-0CA9C0798CE3}" srcOrd="0" destOrd="0" presId="urn:microsoft.com/office/officeart/2005/8/layout/pyramid2"/>
    <dgm:cxn modelId="{04EFBFC9-85D1-4A1E-B62A-7D70DBD69BF7}" type="presParOf" srcId="{B70DABAB-0CC3-4474-ADB5-6FB972D79C4B}" destId="{B79D67E2-3ADD-4699-9CF7-4DB9905294B1}" srcOrd="1" destOrd="0" presId="urn:microsoft.com/office/officeart/2005/8/layout/pyramid2"/>
    <dgm:cxn modelId="{C4442E94-B404-4052-AE68-1400D947B795}" type="presParOf" srcId="{B79D67E2-3ADD-4699-9CF7-4DB9905294B1}" destId="{839BEF75-353F-4E78-8E3B-4809D8E9548E}" srcOrd="0" destOrd="0" presId="urn:microsoft.com/office/officeart/2005/8/layout/pyramid2"/>
    <dgm:cxn modelId="{1C8E82FC-91F5-43C7-A926-D4299DF9BA50}" type="presParOf" srcId="{B79D67E2-3ADD-4699-9CF7-4DB9905294B1}" destId="{D1A064F9-20A3-42B7-95D3-C901B0C4DD40}" srcOrd="1" destOrd="0" presId="urn:microsoft.com/office/officeart/2005/8/layout/pyramid2"/>
    <dgm:cxn modelId="{2D3A118C-F372-4DCF-A37A-4A593CE2C86F}" type="presParOf" srcId="{B79D67E2-3ADD-4699-9CF7-4DB9905294B1}" destId="{27D74E81-7A2A-44D1-916B-02CA8D863F00}" srcOrd="2" destOrd="0" presId="urn:microsoft.com/office/officeart/2005/8/layout/pyramid2"/>
    <dgm:cxn modelId="{C016386B-6B2E-4E21-B7B0-27F98CC9182D}" type="presParOf" srcId="{B79D67E2-3ADD-4699-9CF7-4DB9905294B1}" destId="{233A8ED0-9CB3-4A9B-8B1E-92C55122D6DA}" srcOrd="3" destOrd="0" presId="urn:microsoft.com/office/officeart/2005/8/layout/pyramid2"/>
    <dgm:cxn modelId="{D198B895-CA51-4853-B1C5-252C0E49D6C8}" type="presParOf" srcId="{B79D67E2-3ADD-4699-9CF7-4DB9905294B1}" destId="{B9810CD7-3CD6-414F-B813-609FC4C5A97C}" srcOrd="4" destOrd="0" presId="urn:microsoft.com/office/officeart/2005/8/layout/pyramid2"/>
    <dgm:cxn modelId="{BE82B5A5-3B8A-4DA9-9743-1D63432D911F}" type="presParOf" srcId="{B79D67E2-3ADD-4699-9CF7-4DB9905294B1}" destId="{CF85D1F1-4629-460C-A36C-07FBF69CCD8B}" srcOrd="5" destOrd="0" presId="urn:microsoft.com/office/officeart/2005/8/layout/pyramid2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0B9378C-2769-4FEC-8728-35C6001FE6D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31AAA4E3-5325-4C84-86DE-F68DB97E0D3B}">
      <dgm:prSet/>
      <dgm:spPr/>
      <dgm:t>
        <a:bodyPr/>
        <a:lstStyle/>
        <a:p>
          <a:pPr rtl="0"/>
          <a:r>
            <a:rPr lang="en-US" dirty="0" smtClean="0"/>
            <a:t>Acute inflammatory reaction superimposed on an existing chronic lesion ( cyst / granuloma) </a:t>
          </a:r>
          <a:endParaRPr lang="en-US" dirty="0"/>
        </a:p>
      </dgm:t>
    </dgm:pt>
    <dgm:pt modelId="{0200CFB5-9945-4780-BDC2-C0B3BED83A2C}" type="parTrans" cxnId="{8E8D7A80-692A-46EC-A5B2-E0FF6435665F}">
      <dgm:prSet/>
      <dgm:spPr/>
      <dgm:t>
        <a:bodyPr/>
        <a:lstStyle/>
        <a:p>
          <a:endParaRPr lang="en-US"/>
        </a:p>
      </dgm:t>
    </dgm:pt>
    <dgm:pt modelId="{9687DF62-AF22-409B-9BD7-E69F1CCC4F2D}" type="sibTrans" cxnId="{8E8D7A80-692A-46EC-A5B2-E0FF6435665F}">
      <dgm:prSet/>
      <dgm:spPr/>
      <dgm:t>
        <a:bodyPr/>
        <a:lstStyle/>
        <a:p>
          <a:endParaRPr lang="en-US"/>
        </a:p>
      </dgm:t>
    </dgm:pt>
    <dgm:pt modelId="{ADF6EAC7-C66B-4E71-BA10-B45A19643A1C}" type="pres">
      <dgm:prSet presAssocID="{20B9378C-2769-4FEC-8728-35C6001FE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A9DAA1-63CB-4CA5-B962-8630428EA50A}" type="pres">
      <dgm:prSet presAssocID="{31AAA4E3-5325-4C84-86DE-F68DB97E0D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21B04-4A54-42D3-9125-1913B2ACCAB4}" type="presOf" srcId="{31AAA4E3-5325-4C84-86DE-F68DB97E0D3B}" destId="{1EA9DAA1-63CB-4CA5-B962-8630428EA50A}" srcOrd="0" destOrd="0" presId="urn:microsoft.com/office/officeart/2005/8/layout/vList2"/>
    <dgm:cxn modelId="{9BF37193-871A-432D-8337-836B8AE6A568}" type="presOf" srcId="{20B9378C-2769-4FEC-8728-35C6001FE6D7}" destId="{ADF6EAC7-C66B-4E71-BA10-B45A19643A1C}" srcOrd="0" destOrd="0" presId="urn:microsoft.com/office/officeart/2005/8/layout/vList2"/>
    <dgm:cxn modelId="{8E8D7A80-692A-46EC-A5B2-E0FF6435665F}" srcId="{20B9378C-2769-4FEC-8728-35C6001FE6D7}" destId="{31AAA4E3-5325-4C84-86DE-F68DB97E0D3B}" srcOrd="0" destOrd="0" parTransId="{0200CFB5-9945-4780-BDC2-C0B3BED83A2C}" sibTransId="{9687DF62-AF22-409B-9BD7-E69F1CCC4F2D}"/>
    <dgm:cxn modelId="{8CC30B36-D742-44CE-B63A-FE9B4FD396FC}" type="presParOf" srcId="{ADF6EAC7-C66B-4E71-BA10-B45A19643A1C}" destId="{1EA9DAA1-63CB-4CA5-B962-8630428EA50A}" srcOrd="0" destOrd="0" presId="urn:microsoft.com/office/officeart/2005/8/layout/vList2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372C278-49F3-4745-BD00-4951C540110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677AAFFA-1A2E-47BC-8B1D-4C757827989F}">
      <dgm:prSet/>
      <dgm:spPr/>
      <dgm:t>
        <a:bodyPr/>
        <a:lstStyle/>
        <a:p>
          <a:pPr rtl="0"/>
          <a:r>
            <a:rPr lang="en-US" dirty="0" smtClean="0"/>
            <a:t>Tooth with chronic  lesions like cyst / a granuloma-asymptomatic – influx of bacterial products / toxins will cause an acute inflammatory reaction in these chronic  lesions leading to phoenix abscess</a:t>
          </a:r>
          <a:endParaRPr lang="en-US" dirty="0"/>
        </a:p>
      </dgm:t>
    </dgm:pt>
    <dgm:pt modelId="{4FFE796D-8181-4890-B347-6C02F0C138A9}" type="parTrans" cxnId="{3ED2E26F-A304-46CB-83C2-B290F309D582}">
      <dgm:prSet/>
      <dgm:spPr/>
      <dgm:t>
        <a:bodyPr/>
        <a:lstStyle/>
        <a:p>
          <a:endParaRPr lang="en-US"/>
        </a:p>
      </dgm:t>
    </dgm:pt>
    <dgm:pt modelId="{D98D50B7-7449-41EB-85EE-A6DF05FB9A8F}" type="sibTrans" cxnId="{3ED2E26F-A304-46CB-83C2-B290F309D582}">
      <dgm:prSet/>
      <dgm:spPr/>
      <dgm:t>
        <a:bodyPr/>
        <a:lstStyle/>
        <a:p>
          <a:endParaRPr lang="en-US"/>
        </a:p>
      </dgm:t>
    </dgm:pt>
    <dgm:pt modelId="{4394BD54-0FBD-4640-B4EF-303FF187AEB1}">
      <dgm:prSet/>
      <dgm:spPr/>
      <dgm:t>
        <a:bodyPr/>
        <a:lstStyle/>
        <a:p>
          <a:pPr rtl="0"/>
          <a:r>
            <a:rPr lang="en-US" dirty="0" smtClean="0"/>
            <a:t>Decreased immune response of the body – acute inflammatory reaction in these chronic lesions</a:t>
          </a:r>
          <a:endParaRPr lang="en-US" dirty="0"/>
        </a:p>
      </dgm:t>
    </dgm:pt>
    <dgm:pt modelId="{5EF60263-EA53-410D-A54A-1F7E079EDDE9}" type="parTrans" cxnId="{EF6AFB0C-DBCB-405B-8B82-30AD45D3681A}">
      <dgm:prSet/>
      <dgm:spPr/>
      <dgm:t>
        <a:bodyPr/>
        <a:lstStyle/>
        <a:p>
          <a:endParaRPr lang="en-US"/>
        </a:p>
      </dgm:t>
    </dgm:pt>
    <dgm:pt modelId="{E6B224F6-674E-4FAB-8602-B4A169A0F9E6}" type="sibTrans" cxnId="{EF6AFB0C-DBCB-405B-8B82-30AD45D3681A}">
      <dgm:prSet/>
      <dgm:spPr/>
      <dgm:t>
        <a:bodyPr/>
        <a:lstStyle/>
        <a:p>
          <a:endParaRPr lang="en-US"/>
        </a:p>
      </dgm:t>
    </dgm:pt>
    <dgm:pt modelId="{096C232C-98D7-4B83-9CFB-FB9BD5DC58AB}">
      <dgm:prSet/>
      <dgm:spPr/>
      <dgm:t>
        <a:bodyPr/>
        <a:lstStyle/>
        <a:p>
          <a:pPr rtl="0"/>
          <a:r>
            <a:rPr lang="en-US" dirty="0" smtClean="0"/>
            <a:t>Mechanical irritation  of canal during </a:t>
          </a:r>
          <a:r>
            <a:rPr lang="en-US" dirty="0" err="1" smtClean="0"/>
            <a:t>endo</a:t>
          </a:r>
          <a:r>
            <a:rPr lang="en-US" dirty="0" smtClean="0"/>
            <a:t> procedures – trigger an acute inflammatory reaction in these chronic lesions   </a:t>
          </a:r>
          <a:endParaRPr lang="en-US" dirty="0"/>
        </a:p>
      </dgm:t>
    </dgm:pt>
    <dgm:pt modelId="{9771C132-AA81-47D1-BFEA-B4706424F9CC}" type="parTrans" cxnId="{C02E0D02-9A15-4A33-8153-2596FF8808E0}">
      <dgm:prSet/>
      <dgm:spPr/>
      <dgm:t>
        <a:bodyPr/>
        <a:lstStyle/>
        <a:p>
          <a:endParaRPr lang="en-US"/>
        </a:p>
      </dgm:t>
    </dgm:pt>
    <dgm:pt modelId="{D4D3F9F5-E95F-458C-BBDA-79C952639105}" type="sibTrans" cxnId="{C02E0D02-9A15-4A33-8153-2596FF8808E0}">
      <dgm:prSet/>
      <dgm:spPr/>
      <dgm:t>
        <a:bodyPr/>
        <a:lstStyle/>
        <a:p>
          <a:endParaRPr lang="en-US"/>
        </a:p>
      </dgm:t>
    </dgm:pt>
    <dgm:pt modelId="{3FBBC7FF-9DDB-4559-81F7-562524529D46}" type="pres">
      <dgm:prSet presAssocID="{7372C278-49F3-4745-BD00-4951C54011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91DC3F-E23B-430C-8D49-D63BBD0DE77A}" type="pres">
      <dgm:prSet presAssocID="{677AAFFA-1A2E-47BC-8B1D-4C75782798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C642E-4ED8-425C-A296-B7F7D5394AA4}" type="pres">
      <dgm:prSet presAssocID="{D98D50B7-7449-41EB-85EE-A6DF05FB9A8F}" presName="spacer" presStyleCnt="0"/>
      <dgm:spPr/>
    </dgm:pt>
    <dgm:pt modelId="{13862B33-2527-4CF9-AD19-CA43E2AFA429}" type="pres">
      <dgm:prSet presAssocID="{4394BD54-0FBD-4640-B4EF-303FF187AE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6E8A2-B615-4589-AA4B-C6471C185200}" type="pres">
      <dgm:prSet presAssocID="{E6B224F6-674E-4FAB-8602-B4A169A0F9E6}" presName="spacer" presStyleCnt="0"/>
      <dgm:spPr/>
    </dgm:pt>
    <dgm:pt modelId="{87A3D544-4ADB-4574-A8FA-94D77D01B741}" type="pres">
      <dgm:prSet presAssocID="{096C232C-98D7-4B83-9CFB-FB9BD5DC58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2E0D02-9A15-4A33-8153-2596FF8808E0}" srcId="{7372C278-49F3-4745-BD00-4951C5401104}" destId="{096C232C-98D7-4B83-9CFB-FB9BD5DC58AB}" srcOrd="2" destOrd="0" parTransId="{9771C132-AA81-47D1-BFEA-B4706424F9CC}" sibTransId="{D4D3F9F5-E95F-458C-BBDA-79C952639105}"/>
    <dgm:cxn modelId="{3ED2E26F-A304-46CB-83C2-B290F309D582}" srcId="{7372C278-49F3-4745-BD00-4951C5401104}" destId="{677AAFFA-1A2E-47BC-8B1D-4C757827989F}" srcOrd="0" destOrd="0" parTransId="{4FFE796D-8181-4890-B347-6C02F0C138A9}" sibTransId="{D98D50B7-7449-41EB-85EE-A6DF05FB9A8F}"/>
    <dgm:cxn modelId="{EF6AFB0C-DBCB-405B-8B82-30AD45D3681A}" srcId="{7372C278-49F3-4745-BD00-4951C5401104}" destId="{4394BD54-0FBD-4640-B4EF-303FF187AEB1}" srcOrd="1" destOrd="0" parTransId="{5EF60263-EA53-410D-A54A-1F7E079EDDE9}" sibTransId="{E6B224F6-674E-4FAB-8602-B4A169A0F9E6}"/>
    <dgm:cxn modelId="{EBD2C9A2-8E4A-4A17-8818-14AA402CEE8D}" type="presOf" srcId="{4394BD54-0FBD-4640-B4EF-303FF187AEB1}" destId="{13862B33-2527-4CF9-AD19-CA43E2AFA429}" srcOrd="0" destOrd="0" presId="urn:microsoft.com/office/officeart/2005/8/layout/vList2"/>
    <dgm:cxn modelId="{73744C75-D385-444A-8A9D-B25EFF5FD8EE}" type="presOf" srcId="{096C232C-98D7-4B83-9CFB-FB9BD5DC58AB}" destId="{87A3D544-4ADB-4574-A8FA-94D77D01B741}" srcOrd="0" destOrd="0" presId="urn:microsoft.com/office/officeart/2005/8/layout/vList2"/>
    <dgm:cxn modelId="{CF135069-43FA-455D-A19B-EA16A5B5BD07}" type="presOf" srcId="{677AAFFA-1A2E-47BC-8B1D-4C757827989F}" destId="{BD91DC3F-E23B-430C-8D49-D63BBD0DE77A}" srcOrd="0" destOrd="0" presId="urn:microsoft.com/office/officeart/2005/8/layout/vList2"/>
    <dgm:cxn modelId="{7C0DFD86-F48F-404B-920E-A8A5EDC9A0D9}" type="presOf" srcId="{7372C278-49F3-4745-BD00-4951C5401104}" destId="{3FBBC7FF-9DDB-4559-81F7-562524529D46}" srcOrd="0" destOrd="0" presId="urn:microsoft.com/office/officeart/2005/8/layout/vList2"/>
    <dgm:cxn modelId="{C975730D-AB2F-4671-914B-11D421E556CE}" type="presParOf" srcId="{3FBBC7FF-9DDB-4559-81F7-562524529D46}" destId="{BD91DC3F-E23B-430C-8D49-D63BBD0DE77A}" srcOrd="0" destOrd="0" presId="urn:microsoft.com/office/officeart/2005/8/layout/vList2"/>
    <dgm:cxn modelId="{754BD035-F5C3-4F26-9BC6-CA2996A7280F}" type="presParOf" srcId="{3FBBC7FF-9DDB-4559-81F7-562524529D46}" destId="{04EC642E-4ED8-425C-A296-B7F7D5394AA4}" srcOrd="1" destOrd="0" presId="urn:microsoft.com/office/officeart/2005/8/layout/vList2"/>
    <dgm:cxn modelId="{D718C745-9857-4127-8CB5-C3F78CB11D38}" type="presParOf" srcId="{3FBBC7FF-9DDB-4559-81F7-562524529D46}" destId="{13862B33-2527-4CF9-AD19-CA43E2AFA429}" srcOrd="2" destOrd="0" presId="urn:microsoft.com/office/officeart/2005/8/layout/vList2"/>
    <dgm:cxn modelId="{C27C5291-9926-441C-AF01-F5BD20A2BADA}" type="presParOf" srcId="{3FBBC7FF-9DDB-4559-81F7-562524529D46}" destId="{A5F6E8A2-B615-4589-AA4B-C6471C185200}" srcOrd="3" destOrd="0" presId="urn:microsoft.com/office/officeart/2005/8/layout/vList2"/>
    <dgm:cxn modelId="{13EF354C-BB47-4BE6-B0AA-7CC5E4F95518}" type="presParOf" srcId="{3FBBC7FF-9DDB-4559-81F7-562524529D46}" destId="{87A3D544-4ADB-4574-A8FA-94D77D01B741}" srcOrd="4" destOrd="0" presId="urn:microsoft.com/office/officeart/2005/8/layout/vList2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2DCB67-029D-4616-BC49-E8EDE521ACD6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25F19-5F6F-4A5B-927A-34DFB95D1935}">
      <dgm:prSet custT="1"/>
      <dgm:spPr/>
      <dgm:t>
        <a:bodyPr/>
        <a:lstStyle/>
        <a:p>
          <a:pPr rtl="0"/>
          <a:r>
            <a:rPr lang="en-US" sz="2400" dirty="0" smtClean="0"/>
            <a:t>Initially – asymptomatic </a:t>
          </a:r>
          <a:endParaRPr lang="en-US" sz="2400" dirty="0"/>
        </a:p>
      </dgm:t>
    </dgm:pt>
    <dgm:pt modelId="{406F4EDC-68BF-442E-AF57-DBD5EAE56EEC}" type="parTrans" cxnId="{188516C4-D6EF-4442-8EBE-D80468038C92}">
      <dgm:prSet/>
      <dgm:spPr/>
      <dgm:t>
        <a:bodyPr/>
        <a:lstStyle/>
        <a:p>
          <a:endParaRPr lang="en-US"/>
        </a:p>
      </dgm:t>
    </dgm:pt>
    <dgm:pt modelId="{677D1371-89C4-42AC-B713-50F1CD786156}" type="sibTrans" cxnId="{188516C4-D6EF-4442-8EBE-D80468038C92}">
      <dgm:prSet/>
      <dgm:spPr/>
      <dgm:t>
        <a:bodyPr/>
        <a:lstStyle/>
        <a:p>
          <a:endParaRPr lang="en-US"/>
        </a:p>
      </dgm:t>
    </dgm:pt>
    <dgm:pt modelId="{2205E300-283B-42F1-AC27-90855FC29633}">
      <dgm:prSet custT="1"/>
      <dgm:spPr/>
      <dgm:t>
        <a:bodyPr/>
        <a:lstStyle/>
        <a:p>
          <a:pPr algn="l" rtl="0"/>
          <a:r>
            <a:rPr lang="en-US" sz="2400" dirty="0" smtClean="0"/>
            <a:t>Tooth – discolored – trauma / x-ray – </a:t>
          </a:r>
          <a:r>
            <a:rPr lang="en-US" sz="2400" dirty="0" err="1" smtClean="0"/>
            <a:t>periapical</a:t>
          </a:r>
          <a:r>
            <a:rPr lang="en-US" sz="2400" dirty="0" smtClean="0"/>
            <a:t> lesion </a:t>
          </a:r>
          <a:endParaRPr lang="en-US" sz="2400" dirty="0"/>
        </a:p>
      </dgm:t>
    </dgm:pt>
    <dgm:pt modelId="{CB80B880-D42E-4C3B-8969-C8D5C1B5CD74}" type="parTrans" cxnId="{9570B61B-FADF-4D6A-AD4B-E7F9F0AC1FB5}">
      <dgm:prSet/>
      <dgm:spPr/>
      <dgm:t>
        <a:bodyPr/>
        <a:lstStyle/>
        <a:p>
          <a:endParaRPr lang="en-US"/>
        </a:p>
      </dgm:t>
    </dgm:pt>
    <dgm:pt modelId="{C0690932-CDFE-42A1-9BC3-101AA97A6ABA}" type="sibTrans" cxnId="{9570B61B-FADF-4D6A-AD4B-E7F9F0AC1FB5}">
      <dgm:prSet/>
      <dgm:spPr/>
      <dgm:t>
        <a:bodyPr/>
        <a:lstStyle/>
        <a:p>
          <a:endParaRPr lang="en-US"/>
        </a:p>
      </dgm:t>
    </dgm:pt>
    <dgm:pt modelId="{D6FEC4B6-C1AA-4C16-B793-A3DC37258B7D}">
      <dgm:prSet custT="1"/>
      <dgm:spPr/>
      <dgm:t>
        <a:bodyPr/>
        <a:lstStyle/>
        <a:p>
          <a:pPr algn="l" rtl="0"/>
          <a:r>
            <a:rPr lang="en-US" sz="2400" dirty="0" smtClean="0"/>
            <a:t>Sudden flare – RCT / acute inflammatory reaction </a:t>
          </a:r>
          <a:endParaRPr lang="en-US" sz="2400" dirty="0"/>
        </a:p>
      </dgm:t>
    </dgm:pt>
    <dgm:pt modelId="{953A9282-A9AF-41DD-8A44-09CAEE56FC1B}" type="parTrans" cxnId="{5FB4F8AE-4790-47D0-8D04-8C6C05B29607}">
      <dgm:prSet/>
      <dgm:spPr/>
      <dgm:t>
        <a:bodyPr/>
        <a:lstStyle/>
        <a:p>
          <a:endParaRPr lang="en-US"/>
        </a:p>
      </dgm:t>
    </dgm:pt>
    <dgm:pt modelId="{24156675-3E35-462F-B973-D3D5502E96F9}" type="sibTrans" cxnId="{5FB4F8AE-4790-47D0-8D04-8C6C05B29607}">
      <dgm:prSet/>
      <dgm:spPr/>
      <dgm:t>
        <a:bodyPr/>
        <a:lstStyle/>
        <a:p>
          <a:endParaRPr lang="en-US"/>
        </a:p>
      </dgm:t>
    </dgm:pt>
    <dgm:pt modelId="{98A4BA48-6D50-4977-9B87-BAD9983A49A3}">
      <dgm:prSet custT="1"/>
      <dgm:spPr/>
      <dgm:t>
        <a:bodyPr/>
        <a:lstStyle/>
        <a:p>
          <a:pPr algn="l" rtl="0"/>
          <a:r>
            <a:rPr lang="en-US" sz="2400" dirty="0" smtClean="0"/>
            <a:t>Tooth – extruded  from socket </a:t>
          </a:r>
          <a:endParaRPr lang="en-US" sz="2400" dirty="0"/>
        </a:p>
      </dgm:t>
    </dgm:pt>
    <dgm:pt modelId="{543442D7-7592-4D6B-9EC7-8B9E6EA26680}" type="parTrans" cxnId="{A4C65FA2-EC97-441D-B7A3-A552B470A620}">
      <dgm:prSet/>
      <dgm:spPr/>
      <dgm:t>
        <a:bodyPr/>
        <a:lstStyle/>
        <a:p>
          <a:endParaRPr lang="en-US"/>
        </a:p>
      </dgm:t>
    </dgm:pt>
    <dgm:pt modelId="{298D798C-2518-40FA-9299-D630DD551E04}" type="sibTrans" cxnId="{A4C65FA2-EC97-441D-B7A3-A552B470A620}">
      <dgm:prSet/>
      <dgm:spPr/>
      <dgm:t>
        <a:bodyPr/>
        <a:lstStyle/>
        <a:p>
          <a:endParaRPr lang="en-US"/>
        </a:p>
      </dgm:t>
    </dgm:pt>
    <dgm:pt modelId="{BD07BFB4-3612-4E5F-A866-D2165CA6DDBD}">
      <dgm:prSet custT="1"/>
      <dgm:spPr/>
      <dgm:t>
        <a:bodyPr/>
        <a:lstStyle/>
        <a:p>
          <a:pPr algn="l" rtl="0"/>
          <a:r>
            <a:rPr lang="en-US" sz="2400" dirty="0" smtClean="0"/>
            <a:t>Tender on percussion </a:t>
          </a:r>
          <a:endParaRPr lang="en-US" sz="2400" dirty="0"/>
        </a:p>
      </dgm:t>
    </dgm:pt>
    <dgm:pt modelId="{AF153539-C68E-4092-9E16-689F197AFDBB}" type="parTrans" cxnId="{9882435F-2E57-497C-ADEA-51FC52706FBF}">
      <dgm:prSet/>
      <dgm:spPr/>
      <dgm:t>
        <a:bodyPr/>
        <a:lstStyle/>
        <a:p>
          <a:endParaRPr lang="en-US"/>
        </a:p>
      </dgm:t>
    </dgm:pt>
    <dgm:pt modelId="{EEB9A92D-1155-410E-904D-27FF693C47A8}" type="sibTrans" cxnId="{9882435F-2E57-497C-ADEA-51FC52706FBF}">
      <dgm:prSet/>
      <dgm:spPr/>
      <dgm:t>
        <a:bodyPr/>
        <a:lstStyle/>
        <a:p>
          <a:endParaRPr lang="en-US"/>
        </a:p>
      </dgm:t>
    </dgm:pt>
    <dgm:pt modelId="{6145AD6F-6B6C-4BC1-A076-B05D6C2B020F}">
      <dgm:prSet custT="1"/>
      <dgm:spPr/>
      <dgm:t>
        <a:bodyPr/>
        <a:lstStyle/>
        <a:p>
          <a:pPr algn="l" rtl="0"/>
          <a:r>
            <a:rPr lang="en-US" sz="2400" dirty="0" smtClean="0"/>
            <a:t>Overlying soft tissue – swollen &amp; tender on percussion </a:t>
          </a:r>
          <a:endParaRPr lang="en-US" sz="2400" dirty="0"/>
        </a:p>
      </dgm:t>
    </dgm:pt>
    <dgm:pt modelId="{8EC3B0EC-6E14-42BC-9C81-F51EA823D986}" type="parTrans" cxnId="{59B17BCB-3D91-4B62-9B4A-C00CB6C1E118}">
      <dgm:prSet/>
      <dgm:spPr/>
      <dgm:t>
        <a:bodyPr/>
        <a:lstStyle/>
        <a:p>
          <a:endParaRPr lang="en-US"/>
        </a:p>
      </dgm:t>
    </dgm:pt>
    <dgm:pt modelId="{8AEA8EA8-CAA1-49EA-9406-4B54CE9711A0}" type="sibTrans" cxnId="{59B17BCB-3D91-4B62-9B4A-C00CB6C1E118}">
      <dgm:prSet/>
      <dgm:spPr/>
      <dgm:t>
        <a:bodyPr/>
        <a:lstStyle/>
        <a:p>
          <a:endParaRPr lang="en-US"/>
        </a:p>
      </dgm:t>
    </dgm:pt>
    <dgm:pt modelId="{1D9A2E0E-7ACC-4EB1-8318-AB89AA6BDC62}">
      <dgm:prSet/>
      <dgm:spPr/>
      <dgm:t>
        <a:bodyPr/>
        <a:lstStyle/>
        <a:p>
          <a:pPr algn="l" rtl="0"/>
          <a:r>
            <a:rPr lang="en-US" dirty="0" smtClean="0"/>
            <a:t> No Response – vitality  </a:t>
          </a:r>
          <a:endParaRPr lang="en-US" dirty="0"/>
        </a:p>
      </dgm:t>
    </dgm:pt>
    <dgm:pt modelId="{3E9497A8-0D2C-436A-8CF7-F3D43F91F207}" type="parTrans" cxnId="{DAFD4D4E-F016-4C9B-8F9C-36552BD887A8}">
      <dgm:prSet/>
      <dgm:spPr/>
      <dgm:t>
        <a:bodyPr/>
        <a:lstStyle/>
        <a:p>
          <a:endParaRPr lang="en-US"/>
        </a:p>
      </dgm:t>
    </dgm:pt>
    <dgm:pt modelId="{CE537DE8-2D78-4B55-820B-D2BDB0B731ED}" type="sibTrans" cxnId="{DAFD4D4E-F016-4C9B-8F9C-36552BD887A8}">
      <dgm:prSet/>
      <dgm:spPr/>
      <dgm:t>
        <a:bodyPr/>
        <a:lstStyle/>
        <a:p>
          <a:endParaRPr lang="en-US"/>
        </a:p>
      </dgm:t>
    </dgm:pt>
    <dgm:pt modelId="{83DE9476-D863-48CC-993D-E878A5DC274A}" type="pres">
      <dgm:prSet presAssocID="{062DCB67-029D-4616-BC49-E8EDE521ACD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4BC013D-168B-427A-A236-DBD27CD3649F}" type="pres">
      <dgm:prSet presAssocID="{062DCB67-029D-4616-BC49-E8EDE521ACD6}" presName="pyramid" presStyleLbl="node1" presStyleIdx="0" presStyleCnt="1"/>
      <dgm:spPr/>
    </dgm:pt>
    <dgm:pt modelId="{53BADDB3-0DCC-4508-892E-CD5A558A972B}" type="pres">
      <dgm:prSet presAssocID="{062DCB67-029D-4616-BC49-E8EDE521ACD6}" presName="theList" presStyleCnt="0"/>
      <dgm:spPr/>
    </dgm:pt>
    <dgm:pt modelId="{718E438B-797C-4202-A8F0-30ED56396F8F}" type="pres">
      <dgm:prSet presAssocID="{CCF25F19-5F6F-4A5B-927A-34DFB95D1935}" presName="aNode" presStyleLbl="fgAcc1" presStyleIdx="0" presStyleCnt="7" custScaleX="1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F5A07-B8BD-4FE7-9683-72DAE30C4357}" type="pres">
      <dgm:prSet presAssocID="{CCF25F19-5F6F-4A5B-927A-34DFB95D1935}" presName="aSpace" presStyleCnt="0"/>
      <dgm:spPr/>
    </dgm:pt>
    <dgm:pt modelId="{1031A381-4B86-4D37-825D-F6D320AB35D3}" type="pres">
      <dgm:prSet presAssocID="{2205E300-283B-42F1-AC27-90855FC29633}" presName="aNode" presStyleLbl="fgAcc1" presStyleIdx="1" presStyleCnt="7" custScaleX="12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AE053-12BC-4F8D-851B-9E69FE27EC6C}" type="pres">
      <dgm:prSet presAssocID="{2205E300-283B-42F1-AC27-90855FC29633}" presName="aSpace" presStyleCnt="0"/>
      <dgm:spPr/>
    </dgm:pt>
    <dgm:pt modelId="{A5D4B50E-747A-4AA0-ADFE-8E9F1CE3781F}" type="pres">
      <dgm:prSet presAssocID="{D6FEC4B6-C1AA-4C16-B793-A3DC37258B7D}" presName="aNode" presStyleLbl="fgAcc1" presStyleIdx="2" presStyleCnt="7" custScaleX="1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67922-E30A-4A59-8DC1-834C97077295}" type="pres">
      <dgm:prSet presAssocID="{D6FEC4B6-C1AA-4C16-B793-A3DC37258B7D}" presName="aSpace" presStyleCnt="0"/>
      <dgm:spPr/>
    </dgm:pt>
    <dgm:pt modelId="{6AB5CF8F-D9A8-428F-B3C6-EA7842EC8A84}" type="pres">
      <dgm:prSet presAssocID="{98A4BA48-6D50-4977-9B87-BAD9983A49A3}" presName="aNode" presStyleLbl="fgAcc1" presStyleIdx="3" presStyleCnt="7" custScaleX="1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3496C-A27B-44AD-B276-D3546396BAED}" type="pres">
      <dgm:prSet presAssocID="{98A4BA48-6D50-4977-9B87-BAD9983A49A3}" presName="aSpace" presStyleCnt="0"/>
      <dgm:spPr/>
    </dgm:pt>
    <dgm:pt modelId="{E06FEBD4-F3A8-45F2-BBA6-201E0F3F23A4}" type="pres">
      <dgm:prSet presAssocID="{BD07BFB4-3612-4E5F-A866-D2165CA6DDBD}" presName="aNode" presStyleLbl="fgAcc1" presStyleIdx="4" presStyleCnt="7" custScaleX="1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4E2CE-B488-4593-ADA4-610731FBB4E0}" type="pres">
      <dgm:prSet presAssocID="{BD07BFB4-3612-4E5F-A866-D2165CA6DDBD}" presName="aSpace" presStyleCnt="0"/>
      <dgm:spPr/>
    </dgm:pt>
    <dgm:pt modelId="{23AF7109-EB28-470C-8965-737173E5076F}" type="pres">
      <dgm:prSet presAssocID="{6145AD6F-6B6C-4BC1-A076-B05D6C2B020F}" presName="aNode" presStyleLbl="fgAcc1" presStyleIdx="5" presStyleCnt="7" custScaleX="115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1EEA8-AB05-42C1-8557-8BA06F413893}" type="pres">
      <dgm:prSet presAssocID="{6145AD6F-6B6C-4BC1-A076-B05D6C2B020F}" presName="aSpace" presStyleCnt="0"/>
      <dgm:spPr/>
    </dgm:pt>
    <dgm:pt modelId="{06E49917-B03B-44E0-A452-BCD1B3E550AB}" type="pres">
      <dgm:prSet presAssocID="{1D9A2E0E-7ACC-4EB1-8318-AB89AA6BDC62}" presName="aNode" presStyleLbl="fgAcc1" presStyleIdx="6" presStyleCnt="7" custScaleX="1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4B658-1F9D-4271-889F-50AFDB12CC4B}" type="pres">
      <dgm:prSet presAssocID="{1D9A2E0E-7ACC-4EB1-8318-AB89AA6BDC62}" presName="aSpace" presStyleCnt="0"/>
      <dgm:spPr/>
    </dgm:pt>
  </dgm:ptLst>
  <dgm:cxnLst>
    <dgm:cxn modelId="{9882435F-2E57-497C-ADEA-51FC52706FBF}" srcId="{062DCB67-029D-4616-BC49-E8EDE521ACD6}" destId="{BD07BFB4-3612-4E5F-A866-D2165CA6DDBD}" srcOrd="4" destOrd="0" parTransId="{AF153539-C68E-4092-9E16-689F197AFDBB}" sibTransId="{EEB9A92D-1155-410E-904D-27FF693C47A8}"/>
    <dgm:cxn modelId="{A4C65FA2-EC97-441D-B7A3-A552B470A620}" srcId="{062DCB67-029D-4616-BC49-E8EDE521ACD6}" destId="{98A4BA48-6D50-4977-9B87-BAD9983A49A3}" srcOrd="3" destOrd="0" parTransId="{543442D7-7592-4D6B-9EC7-8B9E6EA26680}" sibTransId="{298D798C-2518-40FA-9299-D630DD551E04}"/>
    <dgm:cxn modelId="{9570B61B-FADF-4D6A-AD4B-E7F9F0AC1FB5}" srcId="{062DCB67-029D-4616-BC49-E8EDE521ACD6}" destId="{2205E300-283B-42F1-AC27-90855FC29633}" srcOrd="1" destOrd="0" parTransId="{CB80B880-D42E-4C3B-8969-C8D5C1B5CD74}" sibTransId="{C0690932-CDFE-42A1-9BC3-101AA97A6ABA}"/>
    <dgm:cxn modelId="{B7A1D418-5E88-4107-B498-5F26A52EE9F3}" type="presOf" srcId="{CCF25F19-5F6F-4A5B-927A-34DFB95D1935}" destId="{718E438B-797C-4202-A8F0-30ED56396F8F}" srcOrd="0" destOrd="0" presId="urn:microsoft.com/office/officeart/2005/8/layout/pyramid2"/>
    <dgm:cxn modelId="{0BAACE09-E5DE-402C-9EB7-8DE8871CD20E}" type="presOf" srcId="{062DCB67-029D-4616-BC49-E8EDE521ACD6}" destId="{83DE9476-D863-48CC-993D-E878A5DC274A}" srcOrd="0" destOrd="0" presId="urn:microsoft.com/office/officeart/2005/8/layout/pyramid2"/>
    <dgm:cxn modelId="{59B17BCB-3D91-4B62-9B4A-C00CB6C1E118}" srcId="{062DCB67-029D-4616-BC49-E8EDE521ACD6}" destId="{6145AD6F-6B6C-4BC1-A076-B05D6C2B020F}" srcOrd="5" destOrd="0" parTransId="{8EC3B0EC-6E14-42BC-9C81-F51EA823D986}" sibTransId="{8AEA8EA8-CAA1-49EA-9406-4B54CE9711A0}"/>
    <dgm:cxn modelId="{9BD64B70-2953-4052-B679-A7B8C9B40E56}" type="presOf" srcId="{98A4BA48-6D50-4977-9B87-BAD9983A49A3}" destId="{6AB5CF8F-D9A8-428F-B3C6-EA7842EC8A84}" srcOrd="0" destOrd="0" presId="urn:microsoft.com/office/officeart/2005/8/layout/pyramid2"/>
    <dgm:cxn modelId="{8D09265C-B18D-4020-8E81-8594B42417E4}" type="presOf" srcId="{D6FEC4B6-C1AA-4C16-B793-A3DC37258B7D}" destId="{A5D4B50E-747A-4AA0-ADFE-8E9F1CE3781F}" srcOrd="0" destOrd="0" presId="urn:microsoft.com/office/officeart/2005/8/layout/pyramid2"/>
    <dgm:cxn modelId="{8871FB6D-451E-4BDB-9EAF-B42B547D2F82}" type="presOf" srcId="{BD07BFB4-3612-4E5F-A866-D2165CA6DDBD}" destId="{E06FEBD4-F3A8-45F2-BBA6-201E0F3F23A4}" srcOrd="0" destOrd="0" presId="urn:microsoft.com/office/officeart/2005/8/layout/pyramid2"/>
    <dgm:cxn modelId="{9A623029-D482-4799-AD3D-11745C889702}" type="presOf" srcId="{6145AD6F-6B6C-4BC1-A076-B05D6C2B020F}" destId="{23AF7109-EB28-470C-8965-737173E5076F}" srcOrd="0" destOrd="0" presId="urn:microsoft.com/office/officeart/2005/8/layout/pyramid2"/>
    <dgm:cxn modelId="{5FB4F8AE-4790-47D0-8D04-8C6C05B29607}" srcId="{062DCB67-029D-4616-BC49-E8EDE521ACD6}" destId="{D6FEC4B6-C1AA-4C16-B793-A3DC37258B7D}" srcOrd="2" destOrd="0" parTransId="{953A9282-A9AF-41DD-8A44-09CAEE56FC1B}" sibTransId="{24156675-3E35-462F-B973-D3D5502E96F9}"/>
    <dgm:cxn modelId="{DAFD4D4E-F016-4C9B-8F9C-36552BD887A8}" srcId="{062DCB67-029D-4616-BC49-E8EDE521ACD6}" destId="{1D9A2E0E-7ACC-4EB1-8318-AB89AA6BDC62}" srcOrd="6" destOrd="0" parTransId="{3E9497A8-0D2C-436A-8CF7-F3D43F91F207}" sibTransId="{CE537DE8-2D78-4B55-820B-D2BDB0B731ED}"/>
    <dgm:cxn modelId="{7FCEDAE8-4E3D-4056-8A95-8DCB0D5BF53C}" type="presOf" srcId="{1D9A2E0E-7ACC-4EB1-8318-AB89AA6BDC62}" destId="{06E49917-B03B-44E0-A452-BCD1B3E550AB}" srcOrd="0" destOrd="0" presId="urn:microsoft.com/office/officeart/2005/8/layout/pyramid2"/>
    <dgm:cxn modelId="{AE78BEF3-77CB-4825-B7F7-FBC848E1EEA9}" type="presOf" srcId="{2205E300-283B-42F1-AC27-90855FC29633}" destId="{1031A381-4B86-4D37-825D-F6D320AB35D3}" srcOrd="0" destOrd="0" presId="urn:microsoft.com/office/officeart/2005/8/layout/pyramid2"/>
    <dgm:cxn modelId="{188516C4-D6EF-4442-8EBE-D80468038C92}" srcId="{062DCB67-029D-4616-BC49-E8EDE521ACD6}" destId="{CCF25F19-5F6F-4A5B-927A-34DFB95D1935}" srcOrd="0" destOrd="0" parTransId="{406F4EDC-68BF-442E-AF57-DBD5EAE56EEC}" sibTransId="{677D1371-89C4-42AC-B713-50F1CD786156}"/>
    <dgm:cxn modelId="{FD649766-DA65-45E6-AF85-BCB9DEED1E39}" type="presParOf" srcId="{83DE9476-D863-48CC-993D-E878A5DC274A}" destId="{A4BC013D-168B-427A-A236-DBD27CD3649F}" srcOrd="0" destOrd="0" presId="urn:microsoft.com/office/officeart/2005/8/layout/pyramid2"/>
    <dgm:cxn modelId="{1AC62B24-9808-4C12-94B6-5D1EA1137033}" type="presParOf" srcId="{83DE9476-D863-48CC-993D-E878A5DC274A}" destId="{53BADDB3-0DCC-4508-892E-CD5A558A972B}" srcOrd="1" destOrd="0" presId="urn:microsoft.com/office/officeart/2005/8/layout/pyramid2"/>
    <dgm:cxn modelId="{04D34599-F9F7-4D64-9890-6FC1342E00C7}" type="presParOf" srcId="{53BADDB3-0DCC-4508-892E-CD5A558A972B}" destId="{718E438B-797C-4202-A8F0-30ED56396F8F}" srcOrd="0" destOrd="0" presId="urn:microsoft.com/office/officeart/2005/8/layout/pyramid2"/>
    <dgm:cxn modelId="{DACD6471-CBFD-4B4B-AB8B-F069C15CB1FE}" type="presParOf" srcId="{53BADDB3-0DCC-4508-892E-CD5A558A972B}" destId="{233F5A07-B8BD-4FE7-9683-72DAE30C4357}" srcOrd="1" destOrd="0" presId="urn:microsoft.com/office/officeart/2005/8/layout/pyramid2"/>
    <dgm:cxn modelId="{9088CA99-EC30-46F1-B228-9352DAB885B5}" type="presParOf" srcId="{53BADDB3-0DCC-4508-892E-CD5A558A972B}" destId="{1031A381-4B86-4D37-825D-F6D320AB35D3}" srcOrd="2" destOrd="0" presId="urn:microsoft.com/office/officeart/2005/8/layout/pyramid2"/>
    <dgm:cxn modelId="{F5AB6E86-8C65-4D94-9345-E66A513F825F}" type="presParOf" srcId="{53BADDB3-0DCC-4508-892E-CD5A558A972B}" destId="{B58AE053-12BC-4F8D-851B-9E69FE27EC6C}" srcOrd="3" destOrd="0" presId="urn:microsoft.com/office/officeart/2005/8/layout/pyramid2"/>
    <dgm:cxn modelId="{2A07C74A-8033-424A-9F98-949B508303F6}" type="presParOf" srcId="{53BADDB3-0DCC-4508-892E-CD5A558A972B}" destId="{A5D4B50E-747A-4AA0-ADFE-8E9F1CE3781F}" srcOrd="4" destOrd="0" presId="urn:microsoft.com/office/officeart/2005/8/layout/pyramid2"/>
    <dgm:cxn modelId="{ED65B224-8B05-4787-BE82-EBBB35901511}" type="presParOf" srcId="{53BADDB3-0DCC-4508-892E-CD5A558A972B}" destId="{34267922-E30A-4A59-8DC1-834C97077295}" srcOrd="5" destOrd="0" presId="urn:microsoft.com/office/officeart/2005/8/layout/pyramid2"/>
    <dgm:cxn modelId="{8E9DFC53-FF0B-4A5B-A725-4B6F66468857}" type="presParOf" srcId="{53BADDB3-0DCC-4508-892E-CD5A558A972B}" destId="{6AB5CF8F-D9A8-428F-B3C6-EA7842EC8A84}" srcOrd="6" destOrd="0" presId="urn:microsoft.com/office/officeart/2005/8/layout/pyramid2"/>
    <dgm:cxn modelId="{A8AB50FB-CC85-40AC-8357-7122BAF9BE46}" type="presParOf" srcId="{53BADDB3-0DCC-4508-892E-CD5A558A972B}" destId="{6B53496C-A27B-44AD-B276-D3546396BAED}" srcOrd="7" destOrd="0" presId="urn:microsoft.com/office/officeart/2005/8/layout/pyramid2"/>
    <dgm:cxn modelId="{DB07DF7F-FA5D-458E-B99A-CAF2F825EC99}" type="presParOf" srcId="{53BADDB3-0DCC-4508-892E-CD5A558A972B}" destId="{E06FEBD4-F3A8-45F2-BBA6-201E0F3F23A4}" srcOrd="8" destOrd="0" presId="urn:microsoft.com/office/officeart/2005/8/layout/pyramid2"/>
    <dgm:cxn modelId="{FC13E711-C4CD-4247-BB23-1D48B455BA2B}" type="presParOf" srcId="{53BADDB3-0DCC-4508-892E-CD5A558A972B}" destId="{FD44E2CE-B488-4593-ADA4-610731FBB4E0}" srcOrd="9" destOrd="0" presId="urn:microsoft.com/office/officeart/2005/8/layout/pyramid2"/>
    <dgm:cxn modelId="{B599AFD9-9505-4B23-8CF4-DB27130E3D87}" type="presParOf" srcId="{53BADDB3-0DCC-4508-892E-CD5A558A972B}" destId="{23AF7109-EB28-470C-8965-737173E5076F}" srcOrd="10" destOrd="0" presId="urn:microsoft.com/office/officeart/2005/8/layout/pyramid2"/>
    <dgm:cxn modelId="{65C91967-BEF9-4D9C-9C4E-70E11DBD3BAF}" type="presParOf" srcId="{53BADDB3-0DCC-4508-892E-CD5A558A972B}" destId="{39D1EEA8-AB05-42C1-8557-8BA06F413893}" srcOrd="11" destOrd="0" presId="urn:microsoft.com/office/officeart/2005/8/layout/pyramid2"/>
    <dgm:cxn modelId="{7C9F1CCB-633D-4885-B3C6-F97DAE2EB3C4}" type="presParOf" srcId="{53BADDB3-0DCC-4508-892E-CD5A558A972B}" destId="{06E49917-B03B-44E0-A452-BCD1B3E550AB}" srcOrd="12" destOrd="0" presId="urn:microsoft.com/office/officeart/2005/8/layout/pyramid2"/>
    <dgm:cxn modelId="{40999218-6E73-4DD3-A2CC-9476EC8C2405}" type="presParOf" srcId="{53BADDB3-0DCC-4508-892E-CD5A558A972B}" destId="{DC04B658-1F9D-4271-889F-50AFDB12CC4B}" srcOrd="13" destOrd="0" presId="urn:microsoft.com/office/officeart/2005/8/layout/pyramid2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D73986AC-9406-4FFD-AF5C-C3EA9165912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4B3D03-FFC9-4C0C-8E71-87058EB7AF7C}">
      <dgm:prSet/>
      <dgm:spPr/>
      <dgm:t>
        <a:bodyPr/>
        <a:lstStyle/>
        <a:p>
          <a:pPr rtl="0"/>
          <a:r>
            <a:rPr lang="en-US" dirty="0" smtClean="0"/>
            <a:t>Acute irreversible </a:t>
          </a:r>
          <a:r>
            <a:rPr lang="en-US" dirty="0" err="1" smtClean="0"/>
            <a:t>pulpitis</a:t>
          </a:r>
          <a:r>
            <a:rPr lang="en-US" dirty="0" smtClean="0"/>
            <a:t> ( tooth affected by  irreversible </a:t>
          </a:r>
          <a:r>
            <a:rPr lang="en-US" dirty="0" err="1" smtClean="0"/>
            <a:t>pulpitis</a:t>
          </a:r>
          <a:r>
            <a:rPr lang="en-US" dirty="0" smtClean="0"/>
            <a:t> responds to EPT &amp; responds to cold test )</a:t>
          </a:r>
          <a:endParaRPr lang="en-US" dirty="0"/>
        </a:p>
      </dgm:t>
    </dgm:pt>
    <dgm:pt modelId="{B1F069BF-0339-4156-911B-10689F113964}" type="parTrans" cxnId="{8C8A1628-F792-4AA7-B53B-88DAB1DD7441}">
      <dgm:prSet/>
      <dgm:spPr/>
      <dgm:t>
        <a:bodyPr/>
        <a:lstStyle/>
        <a:p>
          <a:endParaRPr lang="en-US"/>
        </a:p>
      </dgm:t>
    </dgm:pt>
    <dgm:pt modelId="{B58947B5-9F8A-4AE7-82B8-5501E41ED98B}" type="sibTrans" cxnId="{8C8A1628-F792-4AA7-B53B-88DAB1DD7441}">
      <dgm:prSet/>
      <dgm:spPr/>
      <dgm:t>
        <a:bodyPr/>
        <a:lstStyle/>
        <a:p>
          <a:endParaRPr lang="en-US"/>
        </a:p>
      </dgm:t>
    </dgm:pt>
    <dgm:pt modelId="{59C98390-BF45-407F-A057-D0F7F534D1C5}">
      <dgm:prSet/>
      <dgm:spPr/>
      <dgm:t>
        <a:bodyPr/>
        <a:lstStyle/>
        <a:p>
          <a:pPr rtl="0"/>
          <a:r>
            <a:rPr lang="en-US" dirty="0" smtClean="0"/>
            <a:t>In phoenix abscess – tooth  - </a:t>
          </a:r>
          <a:r>
            <a:rPr lang="en-US" dirty="0" err="1" smtClean="0"/>
            <a:t>nonvital</a:t>
          </a:r>
          <a:r>
            <a:rPr lang="en-US" dirty="0" smtClean="0"/>
            <a:t> – doesn't  respond to EPT &amp; thermal test</a:t>
          </a:r>
          <a:endParaRPr lang="en-US" dirty="0"/>
        </a:p>
      </dgm:t>
    </dgm:pt>
    <dgm:pt modelId="{04F702D8-88A4-4CC9-9E09-D28E6CAB3004}" type="parTrans" cxnId="{F526FBF2-221E-4C1A-97F2-18F13F8295FE}">
      <dgm:prSet/>
      <dgm:spPr/>
      <dgm:t>
        <a:bodyPr/>
        <a:lstStyle/>
        <a:p>
          <a:endParaRPr lang="en-US"/>
        </a:p>
      </dgm:t>
    </dgm:pt>
    <dgm:pt modelId="{D3AFF510-306F-4E29-8918-8BE99F384A9E}" type="sibTrans" cxnId="{F526FBF2-221E-4C1A-97F2-18F13F8295FE}">
      <dgm:prSet/>
      <dgm:spPr/>
      <dgm:t>
        <a:bodyPr/>
        <a:lstStyle/>
        <a:p>
          <a:endParaRPr lang="en-US"/>
        </a:p>
      </dgm:t>
    </dgm:pt>
    <dgm:pt modelId="{2D3931D3-997A-4E37-A668-6AA84E775BCC}" type="pres">
      <dgm:prSet presAssocID="{D73986AC-9406-4FFD-AF5C-C3EA916591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0216E8-31B7-43E3-BE86-613C633695B5}" type="pres">
      <dgm:prSet presAssocID="{4A4B3D03-FFC9-4C0C-8E71-87058EB7AF7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2FDCD-DF52-422A-A259-0E7AAC73F169}" type="pres">
      <dgm:prSet presAssocID="{B58947B5-9F8A-4AE7-82B8-5501E41ED98B}" presName="spacer" presStyleCnt="0"/>
      <dgm:spPr/>
    </dgm:pt>
    <dgm:pt modelId="{9B120A80-70C9-482C-AFE1-1FFAB9958669}" type="pres">
      <dgm:prSet presAssocID="{59C98390-BF45-407F-A057-D0F7F534D1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282D8-70C2-472D-9032-9B1F7275958F}" type="presOf" srcId="{4A4B3D03-FFC9-4C0C-8E71-87058EB7AF7C}" destId="{C20216E8-31B7-43E3-BE86-613C633695B5}" srcOrd="0" destOrd="0" presId="urn:microsoft.com/office/officeart/2005/8/layout/vList2"/>
    <dgm:cxn modelId="{526079F7-4CDD-484E-8770-33A019AD0305}" type="presOf" srcId="{D73986AC-9406-4FFD-AF5C-C3EA9165912A}" destId="{2D3931D3-997A-4E37-A668-6AA84E775BCC}" srcOrd="0" destOrd="0" presId="urn:microsoft.com/office/officeart/2005/8/layout/vList2"/>
    <dgm:cxn modelId="{0418F896-89E9-4892-A2A1-ECA2EFDE7045}" type="presOf" srcId="{59C98390-BF45-407F-A057-D0F7F534D1C5}" destId="{9B120A80-70C9-482C-AFE1-1FFAB9958669}" srcOrd="0" destOrd="0" presId="urn:microsoft.com/office/officeart/2005/8/layout/vList2"/>
    <dgm:cxn modelId="{8C8A1628-F792-4AA7-B53B-88DAB1DD7441}" srcId="{D73986AC-9406-4FFD-AF5C-C3EA9165912A}" destId="{4A4B3D03-FFC9-4C0C-8E71-87058EB7AF7C}" srcOrd="0" destOrd="0" parTransId="{B1F069BF-0339-4156-911B-10689F113964}" sibTransId="{B58947B5-9F8A-4AE7-82B8-5501E41ED98B}"/>
    <dgm:cxn modelId="{F526FBF2-221E-4C1A-97F2-18F13F8295FE}" srcId="{D73986AC-9406-4FFD-AF5C-C3EA9165912A}" destId="{59C98390-BF45-407F-A057-D0F7F534D1C5}" srcOrd="1" destOrd="0" parTransId="{04F702D8-88A4-4CC9-9E09-D28E6CAB3004}" sibTransId="{D3AFF510-306F-4E29-8918-8BE99F384A9E}"/>
    <dgm:cxn modelId="{70B1E10D-26BD-4FC6-B326-3EDF70B4657A}" type="presParOf" srcId="{2D3931D3-997A-4E37-A668-6AA84E775BCC}" destId="{C20216E8-31B7-43E3-BE86-613C633695B5}" srcOrd="0" destOrd="0" presId="urn:microsoft.com/office/officeart/2005/8/layout/vList2"/>
    <dgm:cxn modelId="{06FB426F-1F27-472F-BC51-4A4D1F961BE3}" type="presParOf" srcId="{2D3931D3-997A-4E37-A668-6AA84E775BCC}" destId="{8292FDCD-DF52-422A-A259-0E7AAC73F169}" srcOrd="1" destOrd="0" presId="urn:microsoft.com/office/officeart/2005/8/layout/vList2"/>
    <dgm:cxn modelId="{B84D2FA4-FE6D-46F2-A3FE-F2C7717E39D3}" type="presParOf" srcId="{2D3931D3-997A-4E37-A668-6AA84E775BCC}" destId="{9B120A80-70C9-482C-AFE1-1FFAB9958669}" srcOrd="2" destOrd="0" presId="urn:microsoft.com/office/officeart/2005/8/layout/vList2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62A4F83-CCFF-49F5-80EE-3BF2B9E4E489}" type="doc">
      <dgm:prSet loTypeId="urn:microsoft.com/office/officeart/2005/8/layout/cycle3" loCatId="cycle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338471F-289E-4BDA-A455-27A106B60517}">
      <dgm:prSet/>
      <dgm:spPr/>
      <dgm:t>
        <a:bodyPr/>
        <a:lstStyle/>
        <a:p>
          <a:pPr rtl="0"/>
          <a:r>
            <a:rPr lang="en-US" dirty="0" smtClean="0"/>
            <a:t>Asymptomatic </a:t>
          </a:r>
          <a:endParaRPr lang="en-US" dirty="0"/>
        </a:p>
      </dgm:t>
    </dgm:pt>
    <dgm:pt modelId="{33408486-B59D-46AE-80DA-320AC943B061}" type="parTrans" cxnId="{B43B1C9F-16A9-4A30-A847-C60AD7FB6772}">
      <dgm:prSet/>
      <dgm:spPr/>
      <dgm:t>
        <a:bodyPr/>
        <a:lstStyle/>
        <a:p>
          <a:endParaRPr lang="en-US"/>
        </a:p>
      </dgm:t>
    </dgm:pt>
    <dgm:pt modelId="{44F472DD-1C92-4450-A909-E1348BFEC563}" type="sibTrans" cxnId="{B43B1C9F-16A9-4A30-A847-C60AD7FB6772}">
      <dgm:prSet/>
      <dgm:spPr/>
      <dgm:t>
        <a:bodyPr/>
        <a:lstStyle/>
        <a:p>
          <a:endParaRPr lang="en-US"/>
        </a:p>
      </dgm:t>
    </dgm:pt>
    <dgm:pt modelId="{C96ACBB9-7C7C-4727-8464-A5F97A9CC3B6}">
      <dgm:prSet/>
      <dgm:spPr/>
      <dgm:t>
        <a:bodyPr/>
        <a:lstStyle/>
        <a:p>
          <a:pPr rtl="0"/>
          <a:r>
            <a:rPr lang="en-US" dirty="0" err="1" smtClean="0"/>
            <a:t>Nonvital</a:t>
          </a:r>
          <a:endParaRPr lang="en-US" dirty="0"/>
        </a:p>
      </dgm:t>
    </dgm:pt>
    <dgm:pt modelId="{546B25E2-2A20-4566-A707-42F33EE28BAE}" type="parTrans" cxnId="{5E8B97BF-9CD6-4DAB-A820-DC8125EAB494}">
      <dgm:prSet/>
      <dgm:spPr/>
      <dgm:t>
        <a:bodyPr/>
        <a:lstStyle/>
        <a:p>
          <a:endParaRPr lang="en-US"/>
        </a:p>
      </dgm:t>
    </dgm:pt>
    <dgm:pt modelId="{D848803B-169E-48AA-88F5-26DFE905487E}" type="sibTrans" cxnId="{5E8B97BF-9CD6-4DAB-A820-DC8125EAB494}">
      <dgm:prSet/>
      <dgm:spPr/>
      <dgm:t>
        <a:bodyPr/>
        <a:lstStyle/>
        <a:p>
          <a:endParaRPr lang="en-US"/>
        </a:p>
      </dgm:t>
    </dgm:pt>
    <dgm:pt modelId="{10BA1C81-E446-40A8-A0DE-26E423D5ADD6}">
      <dgm:prSet/>
      <dgm:spPr/>
      <dgm:t>
        <a:bodyPr/>
        <a:lstStyle/>
        <a:p>
          <a:pPr rtl="0"/>
          <a:r>
            <a:rPr lang="en-US" dirty="0" smtClean="0"/>
            <a:t>Extruded tooth</a:t>
          </a:r>
          <a:endParaRPr lang="en-US" dirty="0"/>
        </a:p>
      </dgm:t>
    </dgm:pt>
    <dgm:pt modelId="{299D06D7-EA8F-4EE3-B8B0-7CC8A4F5852C}" type="parTrans" cxnId="{C3501918-1E90-4B64-8E06-BD63B48533F3}">
      <dgm:prSet/>
      <dgm:spPr/>
      <dgm:t>
        <a:bodyPr/>
        <a:lstStyle/>
        <a:p>
          <a:endParaRPr lang="en-US"/>
        </a:p>
      </dgm:t>
    </dgm:pt>
    <dgm:pt modelId="{1CDBB84A-D6EF-4058-BEF6-00C24D0E0C46}" type="sibTrans" cxnId="{C3501918-1E90-4B64-8E06-BD63B48533F3}">
      <dgm:prSet/>
      <dgm:spPr/>
      <dgm:t>
        <a:bodyPr/>
        <a:lstStyle/>
        <a:p>
          <a:endParaRPr lang="en-US"/>
        </a:p>
      </dgm:t>
    </dgm:pt>
    <dgm:pt modelId="{84174CCB-3BFD-4C59-BC7C-1A96CF98974F}">
      <dgm:prSet/>
      <dgm:spPr/>
      <dgm:t>
        <a:bodyPr/>
        <a:lstStyle/>
        <a:p>
          <a:pPr rtl="0"/>
          <a:r>
            <a:rPr lang="en-US" dirty="0" smtClean="0"/>
            <a:t>Dull sound on percussion </a:t>
          </a:r>
          <a:endParaRPr lang="en-US" dirty="0"/>
        </a:p>
      </dgm:t>
    </dgm:pt>
    <dgm:pt modelId="{19340105-5986-4270-9CFC-BB41DC66CB69}" type="parTrans" cxnId="{107D6F13-2CFB-4ACA-ADDC-A798D89754B6}">
      <dgm:prSet/>
      <dgm:spPr/>
      <dgm:t>
        <a:bodyPr/>
        <a:lstStyle/>
        <a:p>
          <a:endParaRPr lang="en-US"/>
        </a:p>
      </dgm:t>
    </dgm:pt>
    <dgm:pt modelId="{3F7F6356-B12C-47F9-8BAD-CC90AE28875D}" type="sibTrans" cxnId="{107D6F13-2CFB-4ACA-ADDC-A798D89754B6}">
      <dgm:prSet/>
      <dgm:spPr/>
      <dgm:t>
        <a:bodyPr/>
        <a:lstStyle/>
        <a:p>
          <a:endParaRPr lang="en-US"/>
        </a:p>
      </dgm:t>
    </dgm:pt>
    <dgm:pt modelId="{F47E26BA-454C-4EFA-95D5-F09963F82D17}">
      <dgm:prSet/>
      <dgm:spPr/>
      <dgm:t>
        <a:bodyPr/>
        <a:lstStyle/>
        <a:p>
          <a:pPr rtl="0"/>
          <a:r>
            <a:rPr lang="en-US" dirty="0" smtClean="0"/>
            <a:t>EPT , Thermal test – no response </a:t>
          </a:r>
          <a:endParaRPr lang="en-US" dirty="0"/>
        </a:p>
      </dgm:t>
    </dgm:pt>
    <dgm:pt modelId="{3DFC35AD-E7C8-4B98-B604-373B4A013D5D}" type="parTrans" cxnId="{D25CB1A9-EE22-4BEA-A0B4-5988678113F9}">
      <dgm:prSet/>
      <dgm:spPr/>
      <dgm:t>
        <a:bodyPr/>
        <a:lstStyle/>
        <a:p>
          <a:endParaRPr lang="en-US"/>
        </a:p>
      </dgm:t>
    </dgm:pt>
    <dgm:pt modelId="{9BD1D34F-DDE6-4169-BDF9-3AC4938B0BC1}" type="sibTrans" cxnId="{D25CB1A9-EE22-4BEA-A0B4-5988678113F9}">
      <dgm:prSet/>
      <dgm:spPr/>
      <dgm:t>
        <a:bodyPr/>
        <a:lstStyle/>
        <a:p>
          <a:endParaRPr lang="en-US"/>
        </a:p>
      </dgm:t>
    </dgm:pt>
    <dgm:pt modelId="{D1EE06E7-4A3C-4F1C-B25F-1FB9143191A8}">
      <dgm:prSet/>
      <dgm:spPr/>
      <dgm:t>
        <a:bodyPr/>
        <a:lstStyle/>
        <a:p>
          <a:pPr rtl="0"/>
          <a:r>
            <a:rPr lang="en-US" dirty="0" smtClean="0"/>
            <a:t>H/O pain , swelling / trauma – may be present </a:t>
          </a:r>
          <a:endParaRPr lang="en-US" dirty="0"/>
        </a:p>
      </dgm:t>
    </dgm:pt>
    <dgm:pt modelId="{7DC5B9AD-D422-4BF2-944B-9261E33D13FD}" type="parTrans" cxnId="{4A1E95F5-08E2-460B-8BAE-ED4587796D61}">
      <dgm:prSet/>
      <dgm:spPr/>
      <dgm:t>
        <a:bodyPr/>
        <a:lstStyle/>
        <a:p>
          <a:endParaRPr lang="en-US"/>
        </a:p>
      </dgm:t>
    </dgm:pt>
    <dgm:pt modelId="{2A7A4373-3C06-46EF-8774-271A20D23EDD}" type="sibTrans" cxnId="{4A1E95F5-08E2-460B-8BAE-ED4587796D61}">
      <dgm:prSet/>
      <dgm:spPr/>
      <dgm:t>
        <a:bodyPr/>
        <a:lstStyle/>
        <a:p>
          <a:endParaRPr lang="en-US"/>
        </a:p>
      </dgm:t>
    </dgm:pt>
    <dgm:pt modelId="{4226F953-A657-445C-AEE2-F34E817EAB1B}">
      <dgm:prSet/>
      <dgm:spPr/>
      <dgm:t>
        <a:bodyPr/>
        <a:lstStyle/>
        <a:p>
          <a:pPr rtl="0"/>
          <a:r>
            <a:rPr lang="en-US" dirty="0" smtClean="0"/>
            <a:t>Large carious lesion – involved tooth</a:t>
          </a:r>
          <a:endParaRPr lang="en-US" dirty="0"/>
        </a:p>
      </dgm:t>
    </dgm:pt>
    <dgm:pt modelId="{C80A627A-417C-4D9D-8A68-70288A5AECDF}" type="parTrans" cxnId="{2A3E8926-ACE2-40BB-AD7B-61F7B4403857}">
      <dgm:prSet/>
      <dgm:spPr/>
      <dgm:t>
        <a:bodyPr/>
        <a:lstStyle/>
        <a:p>
          <a:endParaRPr lang="en-US"/>
        </a:p>
      </dgm:t>
    </dgm:pt>
    <dgm:pt modelId="{3DD7BA5F-00A1-487C-A479-EFD697BE8280}" type="sibTrans" cxnId="{2A3E8926-ACE2-40BB-AD7B-61F7B4403857}">
      <dgm:prSet/>
      <dgm:spPr/>
      <dgm:t>
        <a:bodyPr/>
        <a:lstStyle/>
        <a:p>
          <a:endParaRPr lang="en-US"/>
        </a:p>
      </dgm:t>
    </dgm:pt>
    <dgm:pt modelId="{CAAD6896-97D0-4EF0-AEC6-E5F46CCFB4C5}">
      <dgm:prSet/>
      <dgm:spPr/>
      <dgm:t>
        <a:bodyPr/>
        <a:lstStyle/>
        <a:p>
          <a:pPr rtl="0"/>
          <a:r>
            <a:rPr lang="en-US" dirty="0" smtClean="0"/>
            <a:t>Infection of granuloma – pain </a:t>
          </a:r>
          <a:endParaRPr lang="en-US" dirty="0"/>
        </a:p>
      </dgm:t>
    </dgm:pt>
    <dgm:pt modelId="{1A8155C9-9199-49F6-88C7-492FB81ACF0F}" type="parTrans" cxnId="{F56BD97C-AFA2-464D-A29A-4BA79F9DF580}">
      <dgm:prSet/>
      <dgm:spPr/>
      <dgm:t>
        <a:bodyPr/>
        <a:lstStyle/>
        <a:p>
          <a:endParaRPr lang="en-US"/>
        </a:p>
      </dgm:t>
    </dgm:pt>
    <dgm:pt modelId="{38CCD46E-44C7-457A-8EC9-69014A7CC282}" type="sibTrans" cxnId="{F56BD97C-AFA2-464D-A29A-4BA79F9DF580}">
      <dgm:prSet/>
      <dgm:spPr/>
      <dgm:t>
        <a:bodyPr/>
        <a:lstStyle/>
        <a:p>
          <a:endParaRPr lang="en-US"/>
        </a:p>
      </dgm:t>
    </dgm:pt>
    <dgm:pt modelId="{D935F706-515B-4FC9-B1B3-4A6A0C46A687}" type="pres">
      <dgm:prSet presAssocID="{C62A4F83-CCFF-49F5-80EE-3BF2B9E4E4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F640ED-2FE9-4F93-80A8-555177A957E3}" type="pres">
      <dgm:prSet presAssocID="{C62A4F83-CCFF-49F5-80EE-3BF2B9E4E489}" presName="cycle" presStyleCnt="0"/>
      <dgm:spPr/>
    </dgm:pt>
    <dgm:pt modelId="{07F980DC-9190-4FC7-8B24-67B2266EBE38}" type="pres">
      <dgm:prSet presAssocID="{F338471F-289E-4BDA-A455-27A106B60517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3CB21-E70F-4011-920E-2B33598A7F43}" type="pres">
      <dgm:prSet presAssocID="{44F472DD-1C92-4450-A909-E1348BFEC56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AFAD75B-C689-4679-893C-2BA4AF39A179}" type="pres">
      <dgm:prSet presAssocID="{C96ACBB9-7C7C-4727-8464-A5F97A9CC3B6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96922-B4CB-4A53-AF2B-07E85B363E8A}" type="pres">
      <dgm:prSet presAssocID="{10BA1C81-E446-40A8-A0DE-26E423D5ADD6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0A349-F210-49C8-8091-1AA71B2E49E6}" type="pres">
      <dgm:prSet presAssocID="{84174CCB-3BFD-4C59-BC7C-1A96CF98974F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0CD6-8334-4911-ACDE-7CD76CC8D7B1}" type="pres">
      <dgm:prSet presAssocID="{F47E26BA-454C-4EFA-95D5-F09963F82D17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AF53E-08D7-4DB7-B259-1B5B2A3E0C2A}" type="pres">
      <dgm:prSet presAssocID="{D1EE06E7-4A3C-4F1C-B25F-1FB9143191A8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C8461-FD46-4C74-9E91-85B6238B9957}" type="pres">
      <dgm:prSet presAssocID="{4226F953-A657-445C-AEE2-F34E817EAB1B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C6D94-F926-4376-AB8A-3749B63C76F5}" type="pres">
      <dgm:prSet presAssocID="{CAAD6896-97D0-4EF0-AEC6-E5F46CCFB4C5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7D6F13-2CFB-4ACA-ADDC-A798D89754B6}" srcId="{C62A4F83-CCFF-49F5-80EE-3BF2B9E4E489}" destId="{84174CCB-3BFD-4C59-BC7C-1A96CF98974F}" srcOrd="3" destOrd="0" parTransId="{19340105-5986-4270-9CFC-BB41DC66CB69}" sibTransId="{3F7F6356-B12C-47F9-8BAD-CC90AE28875D}"/>
    <dgm:cxn modelId="{2A3E8926-ACE2-40BB-AD7B-61F7B4403857}" srcId="{C62A4F83-CCFF-49F5-80EE-3BF2B9E4E489}" destId="{4226F953-A657-445C-AEE2-F34E817EAB1B}" srcOrd="6" destOrd="0" parTransId="{C80A627A-417C-4D9D-8A68-70288A5AECDF}" sibTransId="{3DD7BA5F-00A1-487C-A479-EFD697BE8280}"/>
    <dgm:cxn modelId="{91C83A18-4921-4F31-B642-36415D51673E}" type="presOf" srcId="{CAAD6896-97D0-4EF0-AEC6-E5F46CCFB4C5}" destId="{CD4C6D94-F926-4376-AB8A-3749B63C76F5}" srcOrd="0" destOrd="0" presId="urn:microsoft.com/office/officeart/2005/8/layout/cycle3"/>
    <dgm:cxn modelId="{B36D8A1F-2ADF-40B3-A64F-5E2EF50A81C2}" type="presOf" srcId="{44F472DD-1C92-4450-A909-E1348BFEC563}" destId="{BBB3CB21-E70F-4011-920E-2B33598A7F43}" srcOrd="0" destOrd="0" presId="urn:microsoft.com/office/officeart/2005/8/layout/cycle3"/>
    <dgm:cxn modelId="{F56BD97C-AFA2-464D-A29A-4BA79F9DF580}" srcId="{C62A4F83-CCFF-49F5-80EE-3BF2B9E4E489}" destId="{CAAD6896-97D0-4EF0-AEC6-E5F46CCFB4C5}" srcOrd="7" destOrd="0" parTransId="{1A8155C9-9199-49F6-88C7-492FB81ACF0F}" sibTransId="{38CCD46E-44C7-457A-8EC9-69014A7CC282}"/>
    <dgm:cxn modelId="{CA56B489-BAEB-4C30-8549-CA940B42B720}" type="presOf" srcId="{F47E26BA-454C-4EFA-95D5-F09963F82D17}" destId="{E75D0CD6-8334-4911-ACDE-7CD76CC8D7B1}" srcOrd="0" destOrd="0" presId="urn:microsoft.com/office/officeart/2005/8/layout/cycle3"/>
    <dgm:cxn modelId="{1045886D-DBEF-4664-BB40-E9C6E36848B2}" type="presOf" srcId="{10BA1C81-E446-40A8-A0DE-26E423D5ADD6}" destId="{85F96922-B4CB-4A53-AF2B-07E85B363E8A}" srcOrd="0" destOrd="0" presId="urn:microsoft.com/office/officeart/2005/8/layout/cycle3"/>
    <dgm:cxn modelId="{9C4EE038-47CE-4D41-A05C-3C5AD3C5E19B}" type="presOf" srcId="{84174CCB-3BFD-4C59-BC7C-1A96CF98974F}" destId="{3270A349-F210-49C8-8091-1AA71B2E49E6}" srcOrd="0" destOrd="0" presId="urn:microsoft.com/office/officeart/2005/8/layout/cycle3"/>
    <dgm:cxn modelId="{008F3340-4B86-4624-9034-C1D93CEFAD65}" type="presOf" srcId="{D1EE06E7-4A3C-4F1C-B25F-1FB9143191A8}" destId="{74AAF53E-08D7-4DB7-B259-1B5B2A3E0C2A}" srcOrd="0" destOrd="0" presId="urn:microsoft.com/office/officeart/2005/8/layout/cycle3"/>
    <dgm:cxn modelId="{CD6E80FF-31A2-42DA-9580-0B1885ACC96A}" type="presOf" srcId="{4226F953-A657-445C-AEE2-F34E817EAB1B}" destId="{7EFC8461-FD46-4C74-9E91-85B6238B9957}" srcOrd="0" destOrd="0" presId="urn:microsoft.com/office/officeart/2005/8/layout/cycle3"/>
    <dgm:cxn modelId="{C3501918-1E90-4B64-8E06-BD63B48533F3}" srcId="{C62A4F83-CCFF-49F5-80EE-3BF2B9E4E489}" destId="{10BA1C81-E446-40A8-A0DE-26E423D5ADD6}" srcOrd="2" destOrd="0" parTransId="{299D06D7-EA8F-4EE3-B8B0-7CC8A4F5852C}" sibTransId="{1CDBB84A-D6EF-4058-BEF6-00C24D0E0C46}"/>
    <dgm:cxn modelId="{06A42032-B331-4550-A126-A0388225406A}" type="presOf" srcId="{C62A4F83-CCFF-49F5-80EE-3BF2B9E4E489}" destId="{D935F706-515B-4FC9-B1B3-4A6A0C46A687}" srcOrd="0" destOrd="0" presId="urn:microsoft.com/office/officeart/2005/8/layout/cycle3"/>
    <dgm:cxn modelId="{17FA5F09-D989-43F7-B979-E408AC245EF2}" type="presOf" srcId="{C96ACBB9-7C7C-4727-8464-A5F97A9CC3B6}" destId="{DAFAD75B-C689-4679-893C-2BA4AF39A179}" srcOrd="0" destOrd="0" presId="urn:microsoft.com/office/officeart/2005/8/layout/cycle3"/>
    <dgm:cxn modelId="{BF92053D-5983-4BE4-A6CD-8862B02C8643}" type="presOf" srcId="{F338471F-289E-4BDA-A455-27A106B60517}" destId="{07F980DC-9190-4FC7-8B24-67B2266EBE38}" srcOrd="0" destOrd="0" presId="urn:microsoft.com/office/officeart/2005/8/layout/cycle3"/>
    <dgm:cxn modelId="{4A1E95F5-08E2-460B-8BAE-ED4587796D61}" srcId="{C62A4F83-CCFF-49F5-80EE-3BF2B9E4E489}" destId="{D1EE06E7-4A3C-4F1C-B25F-1FB9143191A8}" srcOrd="5" destOrd="0" parTransId="{7DC5B9AD-D422-4BF2-944B-9261E33D13FD}" sibTransId="{2A7A4373-3C06-46EF-8774-271A20D23EDD}"/>
    <dgm:cxn modelId="{5E8B97BF-9CD6-4DAB-A820-DC8125EAB494}" srcId="{C62A4F83-CCFF-49F5-80EE-3BF2B9E4E489}" destId="{C96ACBB9-7C7C-4727-8464-A5F97A9CC3B6}" srcOrd="1" destOrd="0" parTransId="{546B25E2-2A20-4566-A707-42F33EE28BAE}" sibTransId="{D848803B-169E-48AA-88F5-26DFE905487E}"/>
    <dgm:cxn modelId="{B43B1C9F-16A9-4A30-A847-C60AD7FB6772}" srcId="{C62A4F83-CCFF-49F5-80EE-3BF2B9E4E489}" destId="{F338471F-289E-4BDA-A455-27A106B60517}" srcOrd="0" destOrd="0" parTransId="{33408486-B59D-46AE-80DA-320AC943B061}" sibTransId="{44F472DD-1C92-4450-A909-E1348BFEC563}"/>
    <dgm:cxn modelId="{D25CB1A9-EE22-4BEA-A0B4-5988678113F9}" srcId="{C62A4F83-CCFF-49F5-80EE-3BF2B9E4E489}" destId="{F47E26BA-454C-4EFA-95D5-F09963F82D17}" srcOrd="4" destOrd="0" parTransId="{3DFC35AD-E7C8-4B98-B604-373B4A013D5D}" sibTransId="{9BD1D34F-DDE6-4169-BDF9-3AC4938B0BC1}"/>
    <dgm:cxn modelId="{62758274-92C6-410B-9AE8-997E8DFA1CA4}" type="presParOf" srcId="{D935F706-515B-4FC9-B1B3-4A6A0C46A687}" destId="{B8F640ED-2FE9-4F93-80A8-555177A957E3}" srcOrd="0" destOrd="0" presId="urn:microsoft.com/office/officeart/2005/8/layout/cycle3"/>
    <dgm:cxn modelId="{069418B0-2EF3-478E-847F-652387C7AFD8}" type="presParOf" srcId="{B8F640ED-2FE9-4F93-80A8-555177A957E3}" destId="{07F980DC-9190-4FC7-8B24-67B2266EBE38}" srcOrd="0" destOrd="0" presId="urn:microsoft.com/office/officeart/2005/8/layout/cycle3"/>
    <dgm:cxn modelId="{84A4ECB0-0B08-4F08-8BF9-FE1E04E20D89}" type="presParOf" srcId="{B8F640ED-2FE9-4F93-80A8-555177A957E3}" destId="{BBB3CB21-E70F-4011-920E-2B33598A7F43}" srcOrd="1" destOrd="0" presId="urn:microsoft.com/office/officeart/2005/8/layout/cycle3"/>
    <dgm:cxn modelId="{175B0C7B-F817-430E-8C57-37E729A4825C}" type="presParOf" srcId="{B8F640ED-2FE9-4F93-80A8-555177A957E3}" destId="{DAFAD75B-C689-4679-893C-2BA4AF39A179}" srcOrd="2" destOrd="0" presId="urn:microsoft.com/office/officeart/2005/8/layout/cycle3"/>
    <dgm:cxn modelId="{74E594FA-24AA-460A-850A-5D24D161D08F}" type="presParOf" srcId="{B8F640ED-2FE9-4F93-80A8-555177A957E3}" destId="{85F96922-B4CB-4A53-AF2B-07E85B363E8A}" srcOrd="3" destOrd="0" presId="urn:microsoft.com/office/officeart/2005/8/layout/cycle3"/>
    <dgm:cxn modelId="{938E8C39-F35E-4B8E-AE12-D47FC60F91A2}" type="presParOf" srcId="{B8F640ED-2FE9-4F93-80A8-555177A957E3}" destId="{3270A349-F210-49C8-8091-1AA71B2E49E6}" srcOrd="4" destOrd="0" presId="urn:microsoft.com/office/officeart/2005/8/layout/cycle3"/>
    <dgm:cxn modelId="{6828A5F5-5B64-4617-A152-328AB29E01ED}" type="presParOf" srcId="{B8F640ED-2FE9-4F93-80A8-555177A957E3}" destId="{E75D0CD6-8334-4911-ACDE-7CD76CC8D7B1}" srcOrd="5" destOrd="0" presId="urn:microsoft.com/office/officeart/2005/8/layout/cycle3"/>
    <dgm:cxn modelId="{E56474EE-5F2C-435B-A571-C8451E810DDA}" type="presParOf" srcId="{B8F640ED-2FE9-4F93-80A8-555177A957E3}" destId="{74AAF53E-08D7-4DB7-B259-1B5B2A3E0C2A}" srcOrd="6" destOrd="0" presId="urn:microsoft.com/office/officeart/2005/8/layout/cycle3"/>
    <dgm:cxn modelId="{6B4BE30B-0505-494F-9890-2819F2988FA1}" type="presParOf" srcId="{B8F640ED-2FE9-4F93-80A8-555177A957E3}" destId="{7EFC8461-FD46-4C74-9E91-85B6238B9957}" srcOrd="7" destOrd="0" presId="urn:microsoft.com/office/officeart/2005/8/layout/cycle3"/>
    <dgm:cxn modelId="{2551D4FC-D831-4E00-B36A-1084C328D1C8}" type="presParOf" srcId="{B8F640ED-2FE9-4F93-80A8-555177A957E3}" destId="{CD4C6D94-F926-4376-AB8A-3749B63C76F5}" srcOrd="8" destOrd="0" presId="urn:microsoft.com/office/officeart/2005/8/layout/cycle3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3D2E85CA-9250-4BB1-A61A-B311B46DE7AF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FA9403-3E45-4DBB-8793-6E83C1586689}">
      <dgm:prSet custT="1"/>
      <dgm:spPr/>
      <dgm:t>
        <a:bodyPr/>
        <a:lstStyle/>
        <a:p>
          <a:pPr algn="l" rtl="0"/>
          <a:r>
            <a:rPr lang="en-US" sz="2400" dirty="0" smtClean="0"/>
            <a:t>Earliest – thickening of </a:t>
          </a:r>
          <a:r>
            <a:rPr lang="en-US" sz="2400" dirty="0" err="1" smtClean="0"/>
            <a:t>Pdl</a:t>
          </a:r>
          <a:r>
            <a:rPr lang="en-US" sz="2400" dirty="0" smtClean="0"/>
            <a:t> at the apex</a:t>
          </a:r>
          <a:endParaRPr lang="en-US" sz="2400" dirty="0"/>
        </a:p>
      </dgm:t>
    </dgm:pt>
    <dgm:pt modelId="{3C72D1BA-A0CF-4EE9-9DD0-F766FB19B1D0}" type="parTrans" cxnId="{1437B514-111E-4262-9141-4FA9A9F221E2}">
      <dgm:prSet/>
      <dgm:spPr/>
      <dgm:t>
        <a:bodyPr/>
        <a:lstStyle/>
        <a:p>
          <a:endParaRPr lang="en-US"/>
        </a:p>
      </dgm:t>
    </dgm:pt>
    <dgm:pt modelId="{BEDB8632-3B20-42D2-83CD-1B01EB12A677}" type="sibTrans" cxnId="{1437B514-111E-4262-9141-4FA9A9F221E2}">
      <dgm:prSet/>
      <dgm:spPr/>
      <dgm:t>
        <a:bodyPr/>
        <a:lstStyle/>
        <a:p>
          <a:endParaRPr lang="en-US"/>
        </a:p>
      </dgm:t>
    </dgm:pt>
    <dgm:pt modelId="{2979E97D-BFA5-460E-B04A-64C5C764F8AB}">
      <dgm:prSet custT="1"/>
      <dgm:spPr/>
      <dgm:t>
        <a:bodyPr/>
        <a:lstStyle/>
        <a:p>
          <a:pPr algn="l" rtl="0"/>
          <a:r>
            <a:rPr lang="en-US" sz="2000" dirty="0" smtClean="0"/>
            <a:t>Well defined radiolucent  area-appears continuous with the root apex &amp; attached to root apex</a:t>
          </a:r>
          <a:endParaRPr lang="en-US" sz="2000" dirty="0"/>
        </a:p>
      </dgm:t>
    </dgm:pt>
    <dgm:pt modelId="{104A833E-8F25-484A-86E3-0AB62548A7FF}" type="parTrans" cxnId="{BA3C5595-E9E3-437F-BA83-EF862847963A}">
      <dgm:prSet/>
      <dgm:spPr/>
      <dgm:t>
        <a:bodyPr/>
        <a:lstStyle/>
        <a:p>
          <a:endParaRPr lang="en-US"/>
        </a:p>
      </dgm:t>
    </dgm:pt>
    <dgm:pt modelId="{C53D6C34-5D2D-4120-A291-66D517AE1E81}" type="sibTrans" cxnId="{BA3C5595-E9E3-437F-BA83-EF862847963A}">
      <dgm:prSet/>
      <dgm:spPr/>
      <dgm:t>
        <a:bodyPr/>
        <a:lstStyle/>
        <a:p>
          <a:endParaRPr lang="en-US"/>
        </a:p>
      </dgm:t>
    </dgm:pt>
    <dgm:pt modelId="{D5F617F5-0DB6-486B-9EF3-CD079C6070A2}">
      <dgm:prSet/>
      <dgm:spPr/>
      <dgm:t>
        <a:bodyPr/>
        <a:lstStyle/>
        <a:p>
          <a:pPr rtl="0"/>
          <a:r>
            <a:rPr lang="en-US" dirty="0" smtClean="0"/>
            <a:t>Lamina </a:t>
          </a:r>
          <a:r>
            <a:rPr lang="en-US" dirty="0" err="1" smtClean="0"/>
            <a:t>dura</a:t>
          </a:r>
          <a:r>
            <a:rPr lang="en-US" dirty="0" smtClean="0"/>
            <a:t>  not intact</a:t>
          </a:r>
          <a:endParaRPr lang="en-US" dirty="0"/>
        </a:p>
      </dgm:t>
    </dgm:pt>
    <dgm:pt modelId="{F1A4E610-DF2F-4846-A9F0-5192CB14ECD7}" type="parTrans" cxnId="{87F92B72-B0A5-4459-9F39-C619C7A80757}">
      <dgm:prSet/>
      <dgm:spPr/>
      <dgm:t>
        <a:bodyPr/>
        <a:lstStyle/>
        <a:p>
          <a:endParaRPr lang="en-US"/>
        </a:p>
      </dgm:t>
    </dgm:pt>
    <dgm:pt modelId="{A6786B85-8B50-49DA-AB95-1BF12CDF6B0D}" type="sibTrans" cxnId="{87F92B72-B0A5-4459-9F39-C619C7A80757}">
      <dgm:prSet/>
      <dgm:spPr/>
      <dgm:t>
        <a:bodyPr/>
        <a:lstStyle/>
        <a:p>
          <a:endParaRPr lang="en-US"/>
        </a:p>
      </dgm:t>
    </dgm:pt>
    <dgm:pt modelId="{ABF8A593-D25C-4FEC-B998-C8334E696636}">
      <dgm:prSet/>
      <dgm:spPr/>
      <dgm:t>
        <a:bodyPr/>
        <a:lstStyle/>
        <a:p>
          <a:pPr algn="l" rtl="0"/>
          <a:r>
            <a:rPr lang="en-US" dirty="0" smtClean="0"/>
            <a:t>Root resorption is seen in long standing cases </a:t>
          </a:r>
          <a:endParaRPr lang="en-US" dirty="0"/>
        </a:p>
      </dgm:t>
    </dgm:pt>
    <dgm:pt modelId="{3A06EADE-B52F-4ED4-9391-EB9B0929F58B}" type="parTrans" cxnId="{A5AF54D3-965C-489C-B5AD-8DF19E35C187}">
      <dgm:prSet/>
      <dgm:spPr/>
      <dgm:t>
        <a:bodyPr/>
        <a:lstStyle/>
        <a:p>
          <a:endParaRPr lang="en-US"/>
        </a:p>
      </dgm:t>
    </dgm:pt>
    <dgm:pt modelId="{C0D2E4F9-B504-42F8-A550-D0C7027E4F7D}" type="sibTrans" cxnId="{A5AF54D3-965C-489C-B5AD-8DF19E35C187}">
      <dgm:prSet/>
      <dgm:spPr/>
      <dgm:t>
        <a:bodyPr/>
        <a:lstStyle/>
        <a:p>
          <a:endParaRPr lang="en-US"/>
        </a:p>
      </dgm:t>
    </dgm:pt>
    <dgm:pt modelId="{D48D603A-D57F-4610-9484-F5649B2321B8}">
      <dgm:prSet/>
      <dgm:spPr/>
      <dgm:t>
        <a:bodyPr/>
        <a:lstStyle/>
        <a:p>
          <a:pPr rtl="0"/>
          <a:endParaRPr lang="en-US" dirty="0"/>
        </a:p>
      </dgm:t>
    </dgm:pt>
    <dgm:pt modelId="{81698D0E-A8F0-4A5D-957D-9F0B751ACAAB}" type="parTrans" cxnId="{9FC2D4FB-A502-4953-BD63-2F472587C935}">
      <dgm:prSet/>
      <dgm:spPr/>
      <dgm:t>
        <a:bodyPr/>
        <a:lstStyle/>
        <a:p>
          <a:endParaRPr lang="en-US"/>
        </a:p>
      </dgm:t>
    </dgm:pt>
    <dgm:pt modelId="{372DBACA-1698-4EA8-9749-2A768927DB42}" type="sibTrans" cxnId="{9FC2D4FB-A502-4953-BD63-2F472587C935}">
      <dgm:prSet/>
      <dgm:spPr/>
      <dgm:t>
        <a:bodyPr/>
        <a:lstStyle/>
        <a:p>
          <a:endParaRPr lang="en-US"/>
        </a:p>
      </dgm:t>
    </dgm:pt>
    <dgm:pt modelId="{34C093CF-049F-45E8-BC59-B3A8ED7DEC22}" type="pres">
      <dgm:prSet presAssocID="{3D2E85CA-9250-4BB1-A61A-B311B46DE7A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20DA8-EA7E-4C6A-86A0-9636CA0E82EC}" type="pres">
      <dgm:prSet presAssocID="{3D2E85CA-9250-4BB1-A61A-B311B46DE7AF}" presName="diamond" presStyleLbl="bgShp" presStyleIdx="0" presStyleCnt="1"/>
      <dgm:spPr/>
    </dgm:pt>
    <dgm:pt modelId="{05B1D4EB-D80E-455D-B5AC-8DE2F4CE9C02}" type="pres">
      <dgm:prSet presAssocID="{3D2E85CA-9250-4BB1-A61A-B311B46DE7AF}" presName="quad1" presStyleLbl="node1" presStyleIdx="0" presStyleCnt="4" custLinFactNeighborX="2632" custLinFactNeighborY="-4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631F9-C651-4CFE-82D7-008D4365C5A3}" type="pres">
      <dgm:prSet presAssocID="{3D2E85CA-9250-4BB1-A61A-B311B46DE7A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5F576-4273-4756-8302-62A22BA789E1}" type="pres">
      <dgm:prSet presAssocID="{3D2E85CA-9250-4BB1-A61A-B311B46DE7A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D1C63-B5DD-4B00-B6D3-4D4F0CEE0ABC}" type="pres">
      <dgm:prSet presAssocID="{3D2E85CA-9250-4BB1-A61A-B311B46DE7A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DBDE9-F2B2-4B46-B9E9-4204553959DE}" type="presOf" srcId="{3D2E85CA-9250-4BB1-A61A-B311B46DE7AF}" destId="{34C093CF-049F-45E8-BC59-B3A8ED7DEC22}" srcOrd="0" destOrd="0" presId="urn:microsoft.com/office/officeart/2005/8/layout/matrix3"/>
    <dgm:cxn modelId="{9FC2D4FB-A502-4953-BD63-2F472587C935}" srcId="{3D2E85CA-9250-4BB1-A61A-B311B46DE7AF}" destId="{D48D603A-D57F-4610-9484-F5649B2321B8}" srcOrd="4" destOrd="0" parTransId="{81698D0E-A8F0-4A5D-957D-9F0B751ACAAB}" sibTransId="{372DBACA-1698-4EA8-9749-2A768927DB42}"/>
    <dgm:cxn modelId="{EC9911D0-D2FC-48FC-A07D-4188812B5E2B}" type="presOf" srcId="{2979E97D-BFA5-460E-B04A-64C5C764F8AB}" destId="{FFF631F9-C651-4CFE-82D7-008D4365C5A3}" srcOrd="0" destOrd="0" presId="urn:microsoft.com/office/officeart/2005/8/layout/matrix3"/>
    <dgm:cxn modelId="{A5AF54D3-965C-489C-B5AD-8DF19E35C187}" srcId="{3D2E85CA-9250-4BB1-A61A-B311B46DE7AF}" destId="{ABF8A593-D25C-4FEC-B998-C8334E696636}" srcOrd="3" destOrd="0" parTransId="{3A06EADE-B52F-4ED4-9391-EB9B0929F58B}" sibTransId="{C0D2E4F9-B504-42F8-A550-D0C7027E4F7D}"/>
    <dgm:cxn modelId="{1786F361-47BA-41E9-BEA2-B6FB38E518F7}" type="presOf" srcId="{5BFA9403-3E45-4DBB-8793-6E83C1586689}" destId="{05B1D4EB-D80E-455D-B5AC-8DE2F4CE9C02}" srcOrd="0" destOrd="0" presId="urn:microsoft.com/office/officeart/2005/8/layout/matrix3"/>
    <dgm:cxn modelId="{0354F00F-1AA3-4EFE-85D0-4F9E4CE68932}" type="presOf" srcId="{ABF8A593-D25C-4FEC-B998-C8334E696636}" destId="{C03D1C63-B5DD-4B00-B6D3-4D4F0CEE0ABC}" srcOrd="0" destOrd="0" presId="urn:microsoft.com/office/officeart/2005/8/layout/matrix3"/>
    <dgm:cxn modelId="{BA3C5595-E9E3-437F-BA83-EF862847963A}" srcId="{3D2E85CA-9250-4BB1-A61A-B311B46DE7AF}" destId="{2979E97D-BFA5-460E-B04A-64C5C764F8AB}" srcOrd="1" destOrd="0" parTransId="{104A833E-8F25-484A-86E3-0AB62548A7FF}" sibTransId="{C53D6C34-5D2D-4120-A291-66D517AE1E81}"/>
    <dgm:cxn modelId="{87F92B72-B0A5-4459-9F39-C619C7A80757}" srcId="{3D2E85CA-9250-4BB1-A61A-B311B46DE7AF}" destId="{D5F617F5-0DB6-486B-9EF3-CD079C6070A2}" srcOrd="2" destOrd="0" parTransId="{F1A4E610-DF2F-4846-A9F0-5192CB14ECD7}" sibTransId="{A6786B85-8B50-49DA-AB95-1BF12CDF6B0D}"/>
    <dgm:cxn modelId="{1437B514-111E-4262-9141-4FA9A9F221E2}" srcId="{3D2E85CA-9250-4BB1-A61A-B311B46DE7AF}" destId="{5BFA9403-3E45-4DBB-8793-6E83C1586689}" srcOrd="0" destOrd="0" parTransId="{3C72D1BA-A0CF-4EE9-9DD0-F766FB19B1D0}" sibTransId="{BEDB8632-3B20-42D2-83CD-1B01EB12A677}"/>
    <dgm:cxn modelId="{80E1EFA8-D16A-48DA-9BB5-4A667F69D797}" type="presOf" srcId="{D5F617F5-0DB6-486B-9EF3-CD079C6070A2}" destId="{FF95F576-4273-4756-8302-62A22BA789E1}" srcOrd="0" destOrd="0" presId="urn:microsoft.com/office/officeart/2005/8/layout/matrix3"/>
    <dgm:cxn modelId="{26FBD7D3-31D5-4053-B78F-DD149E5DB950}" type="presParOf" srcId="{34C093CF-049F-45E8-BC59-B3A8ED7DEC22}" destId="{DAF20DA8-EA7E-4C6A-86A0-9636CA0E82EC}" srcOrd="0" destOrd="0" presId="urn:microsoft.com/office/officeart/2005/8/layout/matrix3"/>
    <dgm:cxn modelId="{C7B0ACCB-F2CA-4138-A6F2-DC8C9449B2F4}" type="presParOf" srcId="{34C093CF-049F-45E8-BC59-B3A8ED7DEC22}" destId="{05B1D4EB-D80E-455D-B5AC-8DE2F4CE9C02}" srcOrd="1" destOrd="0" presId="urn:microsoft.com/office/officeart/2005/8/layout/matrix3"/>
    <dgm:cxn modelId="{E53E5428-25A9-4BD5-8FC6-39D219A1C80C}" type="presParOf" srcId="{34C093CF-049F-45E8-BC59-B3A8ED7DEC22}" destId="{FFF631F9-C651-4CFE-82D7-008D4365C5A3}" srcOrd="2" destOrd="0" presId="urn:microsoft.com/office/officeart/2005/8/layout/matrix3"/>
    <dgm:cxn modelId="{751DC1AB-8E2E-4A94-A43D-AE0798527F77}" type="presParOf" srcId="{34C093CF-049F-45E8-BC59-B3A8ED7DEC22}" destId="{FF95F576-4273-4756-8302-62A22BA789E1}" srcOrd="3" destOrd="0" presId="urn:microsoft.com/office/officeart/2005/8/layout/matrix3"/>
    <dgm:cxn modelId="{2AD752D1-9237-4E52-BAD1-04BDDA133297}" type="presParOf" srcId="{34C093CF-049F-45E8-BC59-B3A8ED7DEC22}" destId="{C03D1C63-B5DD-4B00-B6D3-4D4F0CEE0ABC}" srcOrd="4" destOrd="0" presId="urn:microsoft.com/office/officeart/2005/8/layout/matrix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5E2AA7-F66A-4392-A8DD-85282D5E5BF8}" type="doc">
      <dgm:prSet loTypeId="urn:microsoft.com/office/officeart/2005/8/layout/pyramid2" loCatId="pyramid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FB6D97-C378-4582-97C8-42CEDC908BFC}">
      <dgm:prSet custT="1"/>
      <dgm:spPr/>
      <dgm:t>
        <a:bodyPr/>
        <a:lstStyle/>
        <a:p>
          <a:pPr rtl="0"/>
          <a:r>
            <a:rPr lang="en-US" sz="1800" dirty="0" smtClean="0"/>
            <a:t>Trauma / blow to the teeth </a:t>
          </a:r>
          <a:endParaRPr lang="en-US" sz="1800" dirty="0"/>
        </a:p>
      </dgm:t>
    </dgm:pt>
    <dgm:pt modelId="{E256FE59-7E9E-43A4-B850-1F95F1656A48}" type="parTrans" cxnId="{A059D18F-D2D2-4FB3-8C9C-3A88A910C662}">
      <dgm:prSet/>
      <dgm:spPr/>
      <dgm:t>
        <a:bodyPr/>
        <a:lstStyle/>
        <a:p>
          <a:endParaRPr lang="en-US"/>
        </a:p>
      </dgm:t>
    </dgm:pt>
    <dgm:pt modelId="{1BA846D5-A998-4737-8175-71195DFEC910}" type="sibTrans" cxnId="{A059D18F-D2D2-4FB3-8C9C-3A88A910C662}">
      <dgm:prSet/>
      <dgm:spPr/>
      <dgm:t>
        <a:bodyPr/>
        <a:lstStyle/>
        <a:p>
          <a:endParaRPr lang="en-US"/>
        </a:p>
      </dgm:t>
    </dgm:pt>
    <dgm:pt modelId="{45694172-1E46-453C-8855-27C80C99D319}">
      <dgm:prSet custT="1"/>
      <dgm:spPr/>
      <dgm:t>
        <a:bodyPr/>
        <a:lstStyle/>
        <a:p>
          <a:pPr rtl="0"/>
          <a:r>
            <a:rPr lang="en-US" sz="1800" dirty="0" smtClean="0"/>
            <a:t>High point ( </a:t>
          </a:r>
          <a:r>
            <a:rPr lang="en-US" sz="1800" dirty="0" err="1" smtClean="0"/>
            <a:t>occlusal</a:t>
          </a:r>
          <a:r>
            <a:rPr lang="en-US" sz="1800" dirty="0" smtClean="0"/>
            <a:t>  relation  is disturbed )</a:t>
          </a:r>
          <a:endParaRPr lang="en-US" sz="1800" dirty="0"/>
        </a:p>
      </dgm:t>
    </dgm:pt>
    <dgm:pt modelId="{D81AEA73-289A-4477-9083-66659207857D}" type="parTrans" cxnId="{1BEB170A-19AA-4D02-8E56-78695C753151}">
      <dgm:prSet/>
      <dgm:spPr/>
      <dgm:t>
        <a:bodyPr/>
        <a:lstStyle/>
        <a:p>
          <a:endParaRPr lang="en-US"/>
        </a:p>
      </dgm:t>
    </dgm:pt>
    <dgm:pt modelId="{8A448ECA-454D-490A-B1F9-434CE4150D2D}" type="sibTrans" cxnId="{1BEB170A-19AA-4D02-8E56-78695C753151}">
      <dgm:prSet/>
      <dgm:spPr/>
      <dgm:t>
        <a:bodyPr/>
        <a:lstStyle/>
        <a:p>
          <a:endParaRPr lang="en-US"/>
        </a:p>
      </dgm:t>
    </dgm:pt>
    <dgm:pt modelId="{124B8C4B-7B14-4619-B1B9-F557F53A670B}">
      <dgm:prSet custT="1"/>
      <dgm:spPr/>
      <dgm:t>
        <a:bodyPr/>
        <a:lstStyle/>
        <a:p>
          <a:pPr rtl="0"/>
          <a:r>
            <a:rPr lang="en-US" sz="1800" dirty="0" smtClean="0"/>
            <a:t>Restorative procedures without proper thermal insulation</a:t>
          </a:r>
          <a:endParaRPr lang="en-US" sz="1800" dirty="0"/>
        </a:p>
      </dgm:t>
    </dgm:pt>
    <dgm:pt modelId="{FE7AE956-5F35-4BD4-ABB3-C52E72412CFD}" type="parTrans" cxnId="{0C45AA97-555A-484F-A9E2-DFA2C097822F}">
      <dgm:prSet/>
      <dgm:spPr/>
      <dgm:t>
        <a:bodyPr/>
        <a:lstStyle/>
        <a:p>
          <a:endParaRPr lang="en-US"/>
        </a:p>
      </dgm:t>
    </dgm:pt>
    <dgm:pt modelId="{48EA4936-52B1-489F-A2CF-FB46F63B7D5E}" type="sibTrans" cxnId="{0C45AA97-555A-484F-A9E2-DFA2C097822F}">
      <dgm:prSet/>
      <dgm:spPr/>
      <dgm:t>
        <a:bodyPr/>
        <a:lstStyle/>
        <a:p>
          <a:endParaRPr lang="en-US"/>
        </a:p>
      </dgm:t>
    </dgm:pt>
    <dgm:pt modelId="{C0E816B3-01F9-448C-B037-2D6862C55D88}">
      <dgm:prSet custT="1"/>
      <dgm:spPr/>
      <dgm:t>
        <a:bodyPr/>
        <a:lstStyle/>
        <a:p>
          <a:pPr rtl="0"/>
          <a:r>
            <a:rPr lang="en-US" sz="1800" dirty="0" smtClean="0"/>
            <a:t>Acid etching ( chemical irritation to the pulp</a:t>
          </a:r>
          <a:r>
            <a:rPr lang="en-US" sz="1600" dirty="0" smtClean="0"/>
            <a:t>)</a:t>
          </a:r>
          <a:endParaRPr lang="en-US" sz="1600" dirty="0"/>
        </a:p>
      </dgm:t>
    </dgm:pt>
    <dgm:pt modelId="{4E5F57C1-2675-4F81-BE07-3595FDB7BBB1}" type="parTrans" cxnId="{92F4C03B-9955-4FAC-BA52-A0AC8D28E4F7}">
      <dgm:prSet/>
      <dgm:spPr/>
      <dgm:t>
        <a:bodyPr/>
        <a:lstStyle/>
        <a:p>
          <a:endParaRPr lang="en-US"/>
        </a:p>
      </dgm:t>
    </dgm:pt>
    <dgm:pt modelId="{135CB2F3-44AB-444B-9CDE-8DAB57362FDB}" type="sibTrans" cxnId="{92F4C03B-9955-4FAC-BA52-A0AC8D28E4F7}">
      <dgm:prSet/>
      <dgm:spPr/>
      <dgm:t>
        <a:bodyPr/>
        <a:lstStyle/>
        <a:p>
          <a:endParaRPr lang="en-US"/>
        </a:p>
      </dgm:t>
    </dgm:pt>
    <dgm:pt modelId="{B470264F-1DA3-46B6-874D-0BAB83CE773E}">
      <dgm:prSet custT="1"/>
      <dgm:spPr/>
      <dgm:t>
        <a:bodyPr/>
        <a:lstStyle/>
        <a:p>
          <a:pPr rtl="0"/>
          <a:r>
            <a:rPr lang="en-US" sz="1800" dirty="0" smtClean="0"/>
            <a:t>Slowly  progressing chronic carious lesion</a:t>
          </a:r>
          <a:endParaRPr lang="en-US" sz="1800" dirty="0"/>
        </a:p>
      </dgm:t>
    </dgm:pt>
    <dgm:pt modelId="{A52AD26E-4917-4319-9783-9EA116BF7C8F}" type="parTrans" cxnId="{1D0E71B6-149B-4EA9-8DE6-1A6805A47D0E}">
      <dgm:prSet/>
      <dgm:spPr/>
      <dgm:t>
        <a:bodyPr/>
        <a:lstStyle/>
        <a:p>
          <a:endParaRPr lang="en-US"/>
        </a:p>
      </dgm:t>
    </dgm:pt>
    <dgm:pt modelId="{04175870-0F38-4A59-AEE4-DECE3A34490C}" type="sibTrans" cxnId="{1D0E71B6-149B-4EA9-8DE6-1A6805A47D0E}">
      <dgm:prSet/>
      <dgm:spPr/>
      <dgm:t>
        <a:bodyPr/>
        <a:lstStyle/>
        <a:p>
          <a:endParaRPr lang="en-US"/>
        </a:p>
      </dgm:t>
    </dgm:pt>
    <dgm:pt modelId="{B60C4DB2-3B37-4812-9E35-FD57BC3F64EC}">
      <dgm:prSet custT="1"/>
      <dgm:spPr/>
      <dgm:t>
        <a:bodyPr/>
        <a:lstStyle/>
        <a:p>
          <a:pPr rtl="0"/>
          <a:r>
            <a:rPr lang="en-US" sz="1800" dirty="0" smtClean="0"/>
            <a:t>Cutting of dentin ( cavity prep) / crown preparation</a:t>
          </a:r>
          <a:endParaRPr lang="en-US" sz="1800" dirty="0"/>
        </a:p>
      </dgm:t>
    </dgm:pt>
    <dgm:pt modelId="{D6DB7501-2C81-4B9A-A607-4B9C5731AD49}" type="parTrans" cxnId="{9C9B13AE-7827-468F-B8D5-3E409280AC86}">
      <dgm:prSet/>
      <dgm:spPr/>
      <dgm:t>
        <a:bodyPr/>
        <a:lstStyle/>
        <a:p>
          <a:endParaRPr lang="en-US"/>
        </a:p>
      </dgm:t>
    </dgm:pt>
    <dgm:pt modelId="{2C20B485-F157-489D-9D1F-2C38B2C13374}" type="sibTrans" cxnId="{9C9B13AE-7827-468F-B8D5-3E409280AC86}">
      <dgm:prSet/>
      <dgm:spPr/>
      <dgm:t>
        <a:bodyPr/>
        <a:lstStyle/>
        <a:p>
          <a:endParaRPr lang="en-US"/>
        </a:p>
      </dgm:t>
    </dgm:pt>
    <dgm:pt modelId="{D171DABC-5200-472E-BA56-7FF07760BAB4}">
      <dgm:prSet custT="1"/>
      <dgm:spPr/>
      <dgm:t>
        <a:bodyPr/>
        <a:lstStyle/>
        <a:p>
          <a:pPr rtl="0"/>
          <a:r>
            <a:rPr lang="en-US" sz="1800" dirty="0" smtClean="0"/>
            <a:t>Excessive pressure  - </a:t>
          </a:r>
          <a:r>
            <a:rPr lang="en-US" sz="1800" dirty="0" err="1" smtClean="0"/>
            <a:t>ortho</a:t>
          </a:r>
          <a:r>
            <a:rPr lang="en-US" sz="1800" dirty="0" smtClean="0"/>
            <a:t> appliance</a:t>
          </a:r>
          <a:endParaRPr lang="en-US" sz="1800" dirty="0"/>
        </a:p>
      </dgm:t>
    </dgm:pt>
    <dgm:pt modelId="{940C98A7-1F64-4EA4-8E59-A80B6168B3B3}" type="parTrans" cxnId="{BD46B569-1D54-43E8-BEF2-82DA4C9ADF79}">
      <dgm:prSet/>
      <dgm:spPr/>
      <dgm:t>
        <a:bodyPr/>
        <a:lstStyle/>
        <a:p>
          <a:endParaRPr lang="en-US"/>
        </a:p>
      </dgm:t>
    </dgm:pt>
    <dgm:pt modelId="{9CEECF9F-2254-48F8-BC33-4566DAAE276A}" type="sibTrans" cxnId="{BD46B569-1D54-43E8-BEF2-82DA4C9ADF79}">
      <dgm:prSet/>
      <dgm:spPr/>
      <dgm:t>
        <a:bodyPr/>
        <a:lstStyle/>
        <a:p>
          <a:endParaRPr lang="en-US"/>
        </a:p>
      </dgm:t>
    </dgm:pt>
    <dgm:pt modelId="{9DDF1C67-F38A-4381-9FC1-0ACB28457380}">
      <dgm:prSet custT="1"/>
      <dgm:spPr/>
      <dgm:t>
        <a:bodyPr/>
        <a:lstStyle/>
        <a:p>
          <a:pPr rtl="0"/>
          <a:r>
            <a:rPr lang="en-US" sz="1800" dirty="0" smtClean="0"/>
            <a:t>Physiological and pathological wearing of teeth ( attrition &amp;abrasion) </a:t>
          </a:r>
          <a:endParaRPr lang="en-US" sz="1800" dirty="0"/>
        </a:p>
      </dgm:t>
    </dgm:pt>
    <dgm:pt modelId="{A5652381-8A20-4BA7-9137-EC697131FC6E}" type="parTrans" cxnId="{2FF8C36C-29DF-4DA2-B779-5F97BBBCF0B4}">
      <dgm:prSet/>
      <dgm:spPr/>
      <dgm:t>
        <a:bodyPr/>
        <a:lstStyle/>
        <a:p>
          <a:endParaRPr lang="en-US"/>
        </a:p>
      </dgm:t>
    </dgm:pt>
    <dgm:pt modelId="{01CFC311-181E-4874-B497-506E1EAE3FBA}" type="sibTrans" cxnId="{2FF8C36C-29DF-4DA2-B779-5F97BBBCF0B4}">
      <dgm:prSet/>
      <dgm:spPr/>
      <dgm:t>
        <a:bodyPr/>
        <a:lstStyle/>
        <a:p>
          <a:endParaRPr lang="en-US"/>
        </a:p>
      </dgm:t>
    </dgm:pt>
    <dgm:pt modelId="{BE621B59-30DF-4B42-89FE-2035E6AFD9F0}">
      <dgm:prSet custT="1"/>
      <dgm:spPr/>
      <dgm:t>
        <a:bodyPr/>
        <a:lstStyle/>
        <a:p>
          <a:pPr rtl="0"/>
          <a:r>
            <a:rPr lang="en-US" sz="1800" dirty="0" smtClean="0"/>
            <a:t>Rapid separation of teeth – mechanical separators </a:t>
          </a:r>
          <a:endParaRPr lang="en-US" sz="1400" dirty="0"/>
        </a:p>
      </dgm:t>
    </dgm:pt>
    <dgm:pt modelId="{3D7DB45E-9B9A-4E4C-9E01-B7E015B83864}" type="parTrans" cxnId="{54BE3D2D-5EAF-4C75-84C2-AA1C6DC19669}">
      <dgm:prSet/>
      <dgm:spPr/>
      <dgm:t>
        <a:bodyPr/>
        <a:lstStyle/>
        <a:p>
          <a:endParaRPr lang="en-US"/>
        </a:p>
      </dgm:t>
    </dgm:pt>
    <dgm:pt modelId="{8F2A33C6-7949-4F03-A36A-5CFF07A04503}" type="sibTrans" cxnId="{54BE3D2D-5EAF-4C75-84C2-AA1C6DC19669}">
      <dgm:prSet/>
      <dgm:spPr/>
      <dgm:t>
        <a:bodyPr/>
        <a:lstStyle/>
        <a:p>
          <a:endParaRPr lang="en-US"/>
        </a:p>
      </dgm:t>
    </dgm:pt>
    <dgm:pt modelId="{BD03E5D0-587D-431E-B715-CD1015747A3C}" type="pres">
      <dgm:prSet presAssocID="{995E2AA7-F66A-4392-A8DD-85282D5E5BF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6C9961C-E39A-46DB-B580-6AE8F9520D7C}" type="pres">
      <dgm:prSet presAssocID="{995E2AA7-F66A-4392-A8DD-85282D5E5BF8}" presName="pyramid" presStyleLbl="node1" presStyleIdx="0" presStyleCnt="1"/>
      <dgm:spPr/>
    </dgm:pt>
    <dgm:pt modelId="{90248901-FE95-4D18-931F-9DFE111490CF}" type="pres">
      <dgm:prSet presAssocID="{995E2AA7-F66A-4392-A8DD-85282D5E5BF8}" presName="theList" presStyleCnt="0"/>
      <dgm:spPr/>
    </dgm:pt>
    <dgm:pt modelId="{3C9FE661-1330-42E3-A1EA-570449ED76C3}" type="pres">
      <dgm:prSet presAssocID="{4BFB6D97-C378-4582-97C8-42CEDC908BFC}" presName="aNode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A4DA8-5397-48F9-BBAB-A5C7ACFBDFC9}" type="pres">
      <dgm:prSet presAssocID="{4BFB6D97-C378-4582-97C8-42CEDC908BFC}" presName="aSpace" presStyleCnt="0"/>
      <dgm:spPr/>
    </dgm:pt>
    <dgm:pt modelId="{E8288DF2-6297-43FE-B7FE-972F3E38049D}" type="pres">
      <dgm:prSet presAssocID="{45694172-1E46-453C-8855-27C80C99D319}" presName="aNode" presStyleLbl="fgAcc1" presStyleIdx="1" presStyleCnt="9" custScaleX="117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7E68A-B007-44D0-A3F1-8A7F8141A7C9}" type="pres">
      <dgm:prSet presAssocID="{45694172-1E46-453C-8855-27C80C99D319}" presName="aSpace" presStyleCnt="0"/>
      <dgm:spPr/>
    </dgm:pt>
    <dgm:pt modelId="{AE7BA0C5-4A82-40FD-A325-F3F676FBBF5A}" type="pres">
      <dgm:prSet presAssocID="{124B8C4B-7B14-4619-B1B9-F557F53A670B}" presName="aNode" presStyleLbl="fgAcc1" presStyleIdx="2" presStyleCnt="9" custScaleX="11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178BD-25DC-4135-A356-4841993270F2}" type="pres">
      <dgm:prSet presAssocID="{124B8C4B-7B14-4619-B1B9-F557F53A670B}" presName="aSpace" presStyleCnt="0"/>
      <dgm:spPr/>
    </dgm:pt>
    <dgm:pt modelId="{5B2A7B5D-07EC-477E-8B35-BAD39CC831D2}" type="pres">
      <dgm:prSet presAssocID="{C0E816B3-01F9-448C-B037-2D6862C55D88}" presName="aNode" presStyleLbl="fgAcc1" presStyleIdx="3" presStyleCnt="9" custScaleX="1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FF994-3BD5-4D91-AAA4-7AB7284C6DA9}" type="pres">
      <dgm:prSet presAssocID="{C0E816B3-01F9-448C-B037-2D6862C55D88}" presName="aSpace" presStyleCnt="0"/>
      <dgm:spPr/>
    </dgm:pt>
    <dgm:pt modelId="{2B348AD9-6BCE-4EF1-BD93-D99AA289665B}" type="pres">
      <dgm:prSet presAssocID="{B470264F-1DA3-46B6-874D-0BAB83CE773E}" presName="aNode" presStyleLbl="fgAcc1" presStyleIdx="4" presStyleCnt="9" custScaleX="121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5F78F-F6F4-4D40-ABB0-6F8E38C9085D}" type="pres">
      <dgm:prSet presAssocID="{B470264F-1DA3-46B6-874D-0BAB83CE773E}" presName="aSpace" presStyleCnt="0"/>
      <dgm:spPr/>
    </dgm:pt>
    <dgm:pt modelId="{47815AA2-0CCE-41E5-8FA1-05436BA28B35}" type="pres">
      <dgm:prSet presAssocID="{B60C4DB2-3B37-4812-9E35-FD57BC3F64EC}" presName="aNode" presStyleLbl="fgAcc1" presStyleIdx="5" presStyleCnt="9" custScaleX="129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AFB53-7771-4D64-A15D-DF962A819C64}" type="pres">
      <dgm:prSet presAssocID="{B60C4DB2-3B37-4812-9E35-FD57BC3F64EC}" presName="aSpace" presStyleCnt="0"/>
      <dgm:spPr/>
    </dgm:pt>
    <dgm:pt modelId="{5173CB5E-8CC8-4BB0-9BB4-B2A5F40B68A0}" type="pres">
      <dgm:prSet presAssocID="{D171DABC-5200-472E-BA56-7FF07760BAB4}" presName="aNode" presStyleLbl="fgAcc1" presStyleIdx="6" presStyleCnt="9" custScaleX="122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4FDAF-1125-4BB5-8F1D-E101B12DA2C3}" type="pres">
      <dgm:prSet presAssocID="{D171DABC-5200-472E-BA56-7FF07760BAB4}" presName="aSpace" presStyleCnt="0"/>
      <dgm:spPr/>
    </dgm:pt>
    <dgm:pt modelId="{54FF10A7-F138-4C5A-808D-B672A80A188B}" type="pres">
      <dgm:prSet presAssocID="{9DDF1C67-F38A-4381-9FC1-0ACB28457380}" presName="aNode" presStyleLbl="fgAcc1" presStyleIdx="7" presStyleCnt="9" custScaleX="122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E96F3-845D-44FF-BFC8-EF1453AEA695}" type="pres">
      <dgm:prSet presAssocID="{9DDF1C67-F38A-4381-9FC1-0ACB28457380}" presName="aSpace" presStyleCnt="0"/>
      <dgm:spPr/>
    </dgm:pt>
    <dgm:pt modelId="{C04D3008-3512-4747-A77D-E9507A126223}" type="pres">
      <dgm:prSet presAssocID="{BE621B59-30DF-4B42-89FE-2035E6AFD9F0}" presName="aNode" presStyleLbl="fgAcc1" presStyleIdx="8" presStyleCnt="9" custScaleY="188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1E782-A6EA-45C9-AA5B-4F4B6A65D8C0}" type="pres">
      <dgm:prSet presAssocID="{BE621B59-30DF-4B42-89FE-2035E6AFD9F0}" presName="aSpace" presStyleCnt="0"/>
      <dgm:spPr/>
    </dgm:pt>
  </dgm:ptLst>
  <dgm:cxnLst>
    <dgm:cxn modelId="{0C45AA97-555A-484F-A9E2-DFA2C097822F}" srcId="{995E2AA7-F66A-4392-A8DD-85282D5E5BF8}" destId="{124B8C4B-7B14-4619-B1B9-F557F53A670B}" srcOrd="2" destOrd="0" parTransId="{FE7AE956-5F35-4BD4-ABB3-C52E72412CFD}" sibTransId="{48EA4936-52B1-489F-A2CF-FB46F63B7D5E}"/>
    <dgm:cxn modelId="{CAB61F22-FB0E-49C5-B6AC-01EC24D50A84}" type="presOf" srcId="{B470264F-1DA3-46B6-874D-0BAB83CE773E}" destId="{2B348AD9-6BCE-4EF1-BD93-D99AA289665B}" srcOrd="0" destOrd="0" presId="urn:microsoft.com/office/officeart/2005/8/layout/pyramid2"/>
    <dgm:cxn modelId="{54BE3D2D-5EAF-4C75-84C2-AA1C6DC19669}" srcId="{995E2AA7-F66A-4392-A8DD-85282D5E5BF8}" destId="{BE621B59-30DF-4B42-89FE-2035E6AFD9F0}" srcOrd="8" destOrd="0" parTransId="{3D7DB45E-9B9A-4E4C-9E01-B7E015B83864}" sibTransId="{8F2A33C6-7949-4F03-A36A-5CFF07A04503}"/>
    <dgm:cxn modelId="{09AC4B4D-9B66-4F45-BC03-84AE228F1271}" type="presOf" srcId="{B60C4DB2-3B37-4812-9E35-FD57BC3F64EC}" destId="{47815AA2-0CCE-41E5-8FA1-05436BA28B35}" srcOrd="0" destOrd="0" presId="urn:microsoft.com/office/officeart/2005/8/layout/pyramid2"/>
    <dgm:cxn modelId="{BD46B569-1D54-43E8-BEF2-82DA4C9ADF79}" srcId="{995E2AA7-F66A-4392-A8DD-85282D5E5BF8}" destId="{D171DABC-5200-472E-BA56-7FF07760BAB4}" srcOrd="6" destOrd="0" parTransId="{940C98A7-1F64-4EA4-8E59-A80B6168B3B3}" sibTransId="{9CEECF9F-2254-48F8-BC33-4566DAAE276A}"/>
    <dgm:cxn modelId="{0A9663B1-D4B1-4FFF-8D29-070DF177451C}" type="presOf" srcId="{4BFB6D97-C378-4582-97C8-42CEDC908BFC}" destId="{3C9FE661-1330-42E3-A1EA-570449ED76C3}" srcOrd="0" destOrd="0" presId="urn:microsoft.com/office/officeart/2005/8/layout/pyramid2"/>
    <dgm:cxn modelId="{0646152F-C4E8-4C88-A80F-36C8DB952C73}" type="presOf" srcId="{995E2AA7-F66A-4392-A8DD-85282D5E5BF8}" destId="{BD03E5D0-587D-431E-B715-CD1015747A3C}" srcOrd="0" destOrd="0" presId="urn:microsoft.com/office/officeart/2005/8/layout/pyramid2"/>
    <dgm:cxn modelId="{92F4C03B-9955-4FAC-BA52-A0AC8D28E4F7}" srcId="{995E2AA7-F66A-4392-A8DD-85282D5E5BF8}" destId="{C0E816B3-01F9-448C-B037-2D6862C55D88}" srcOrd="3" destOrd="0" parTransId="{4E5F57C1-2675-4F81-BE07-3595FDB7BBB1}" sibTransId="{135CB2F3-44AB-444B-9CDE-8DAB57362FDB}"/>
    <dgm:cxn modelId="{2FF8C36C-29DF-4DA2-B779-5F97BBBCF0B4}" srcId="{995E2AA7-F66A-4392-A8DD-85282D5E5BF8}" destId="{9DDF1C67-F38A-4381-9FC1-0ACB28457380}" srcOrd="7" destOrd="0" parTransId="{A5652381-8A20-4BA7-9137-EC697131FC6E}" sibTransId="{01CFC311-181E-4874-B497-506E1EAE3FBA}"/>
    <dgm:cxn modelId="{1D0E71B6-149B-4EA9-8DE6-1A6805A47D0E}" srcId="{995E2AA7-F66A-4392-A8DD-85282D5E5BF8}" destId="{B470264F-1DA3-46B6-874D-0BAB83CE773E}" srcOrd="4" destOrd="0" parTransId="{A52AD26E-4917-4319-9783-9EA116BF7C8F}" sibTransId="{04175870-0F38-4A59-AEE4-DECE3A34490C}"/>
    <dgm:cxn modelId="{C639D892-1913-42C1-A77A-4E1A73867F72}" type="presOf" srcId="{BE621B59-30DF-4B42-89FE-2035E6AFD9F0}" destId="{C04D3008-3512-4747-A77D-E9507A126223}" srcOrd="0" destOrd="0" presId="urn:microsoft.com/office/officeart/2005/8/layout/pyramid2"/>
    <dgm:cxn modelId="{1BEB170A-19AA-4D02-8E56-78695C753151}" srcId="{995E2AA7-F66A-4392-A8DD-85282D5E5BF8}" destId="{45694172-1E46-453C-8855-27C80C99D319}" srcOrd="1" destOrd="0" parTransId="{D81AEA73-289A-4477-9083-66659207857D}" sibTransId="{8A448ECA-454D-490A-B1F9-434CE4150D2D}"/>
    <dgm:cxn modelId="{5E3337D1-B8C8-4D10-B2A1-B8AC5938F1B6}" type="presOf" srcId="{124B8C4B-7B14-4619-B1B9-F557F53A670B}" destId="{AE7BA0C5-4A82-40FD-A325-F3F676FBBF5A}" srcOrd="0" destOrd="0" presId="urn:microsoft.com/office/officeart/2005/8/layout/pyramid2"/>
    <dgm:cxn modelId="{756CBB51-BFFE-4A0F-8CDB-668217568B4B}" type="presOf" srcId="{D171DABC-5200-472E-BA56-7FF07760BAB4}" destId="{5173CB5E-8CC8-4BB0-9BB4-B2A5F40B68A0}" srcOrd="0" destOrd="0" presId="urn:microsoft.com/office/officeart/2005/8/layout/pyramid2"/>
    <dgm:cxn modelId="{EF6363EE-E23D-4CEE-8021-8E1964B35AAB}" type="presOf" srcId="{C0E816B3-01F9-448C-B037-2D6862C55D88}" destId="{5B2A7B5D-07EC-477E-8B35-BAD39CC831D2}" srcOrd="0" destOrd="0" presId="urn:microsoft.com/office/officeart/2005/8/layout/pyramid2"/>
    <dgm:cxn modelId="{AF34BB79-BC7A-4977-AC8F-BAA1BA5F0E87}" type="presOf" srcId="{45694172-1E46-453C-8855-27C80C99D319}" destId="{E8288DF2-6297-43FE-B7FE-972F3E38049D}" srcOrd="0" destOrd="0" presId="urn:microsoft.com/office/officeart/2005/8/layout/pyramid2"/>
    <dgm:cxn modelId="{9C9B13AE-7827-468F-B8D5-3E409280AC86}" srcId="{995E2AA7-F66A-4392-A8DD-85282D5E5BF8}" destId="{B60C4DB2-3B37-4812-9E35-FD57BC3F64EC}" srcOrd="5" destOrd="0" parTransId="{D6DB7501-2C81-4B9A-A607-4B9C5731AD49}" sibTransId="{2C20B485-F157-489D-9D1F-2C38B2C13374}"/>
    <dgm:cxn modelId="{FDFA8AC3-9334-4307-8AD4-C94C17697160}" type="presOf" srcId="{9DDF1C67-F38A-4381-9FC1-0ACB28457380}" destId="{54FF10A7-F138-4C5A-808D-B672A80A188B}" srcOrd="0" destOrd="0" presId="urn:microsoft.com/office/officeart/2005/8/layout/pyramid2"/>
    <dgm:cxn modelId="{A059D18F-D2D2-4FB3-8C9C-3A88A910C662}" srcId="{995E2AA7-F66A-4392-A8DD-85282D5E5BF8}" destId="{4BFB6D97-C378-4582-97C8-42CEDC908BFC}" srcOrd="0" destOrd="0" parTransId="{E256FE59-7E9E-43A4-B850-1F95F1656A48}" sibTransId="{1BA846D5-A998-4737-8175-71195DFEC910}"/>
    <dgm:cxn modelId="{47035663-92C1-474D-BA78-4C13D2E73823}" type="presParOf" srcId="{BD03E5D0-587D-431E-B715-CD1015747A3C}" destId="{86C9961C-E39A-46DB-B580-6AE8F9520D7C}" srcOrd="0" destOrd="0" presId="urn:microsoft.com/office/officeart/2005/8/layout/pyramid2"/>
    <dgm:cxn modelId="{02FBF7DD-BECB-4343-BB40-465BD19F2CD5}" type="presParOf" srcId="{BD03E5D0-587D-431E-B715-CD1015747A3C}" destId="{90248901-FE95-4D18-931F-9DFE111490CF}" srcOrd="1" destOrd="0" presId="urn:microsoft.com/office/officeart/2005/8/layout/pyramid2"/>
    <dgm:cxn modelId="{865EC1A6-12B5-4841-82F9-5F3AD3511B68}" type="presParOf" srcId="{90248901-FE95-4D18-931F-9DFE111490CF}" destId="{3C9FE661-1330-42E3-A1EA-570449ED76C3}" srcOrd="0" destOrd="0" presId="urn:microsoft.com/office/officeart/2005/8/layout/pyramid2"/>
    <dgm:cxn modelId="{D055EF11-4AB2-4D8B-AAC9-4C20774EEE4F}" type="presParOf" srcId="{90248901-FE95-4D18-931F-9DFE111490CF}" destId="{54EA4DA8-5397-48F9-BBAB-A5C7ACFBDFC9}" srcOrd="1" destOrd="0" presId="urn:microsoft.com/office/officeart/2005/8/layout/pyramid2"/>
    <dgm:cxn modelId="{7A2496C0-8395-466B-84E4-D4AAFF2C1A93}" type="presParOf" srcId="{90248901-FE95-4D18-931F-9DFE111490CF}" destId="{E8288DF2-6297-43FE-B7FE-972F3E38049D}" srcOrd="2" destOrd="0" presId="urn:microsoft.com/office/officeart/2005/8/layout/pyramid2"/>
    <dgm:cxn modelId="{B9846352-CD14-4529-8407-85DD619B8246}" type="presParOf" srcId="{90248901-FE95-4D18-931F-9DFE111490CF}" destId="{3E97E68A-B007-44D0-A3F1-8A7F8141A7C9}" srcOrd="3" destOrd="0" presId="urn:microsoft.com/office/officeart/2005/8/layout/pyramid2"/>
    <dgm:cxn modelId="{00BE558E-ACA5-4E1C-9860-817098CD4C73}" type="presParOf" srcId="{90248901-FE95-4D18-931F-9DFE111490CF}" destId="{AE7BA0C5-4A82-40FD-A325-F3F676FBBF5A}" srcOrd="4" destOrd="0" presId="urn:microsoft.com/office/officeart/2005/8/layout/pyramid2"/>
    <dgm:cxn modelId="{46C1EE1E-6FAE-48C3-B4B0-C38833311D21}" type="presParOf" srcId="{90248901-FE95-4D18-931F-9DFE111490CF}" destId="{F8D178BD-25DC-4135-A356-4841993270F2}" srcOrd="5" destOrd="0" presId="urn:microsoft.com/office/officeart/2005/8/layout/pyramid2"/>
    <dgm:cxn modelId="{B389C6CF-C711-4061-959E-DF1DCDD13099}" type="presParOf" srcId="{90248901-FE95-4D18-931F-9DFE111490CF}" destId="{5B2A7B5D-07EC-477E-8B35-BAD39CC831D2}" srcOrd="6" destOrd="0" presId="urn:microsoft.com/office/officeart/2005/8/layout/pyramid2"/>
    <dgm:cxn modelId="{22060618-EA1E-43DD-92E1-E1C8AE8E1841}" type="presParOf" srcId="{90248901-FE95-4D18-931F-9DFE111490CF}" destId="{8D3FF994-3BD5-4D91-AAA4-7AB7284C6DA9}" srcOrd="7" destOrd="0" presId="urn:microsoft.com/office/officeart/2005/8/layout/pyramid2"/>
    <dgm:cxn modelId="{F4BE284A-6DF0-425A-B601-D561DA1477B7}" type="presParOf" srcId="{90248901-FE95-4D18-931F-9DFE111490CF}" destId="{2B348AD9-6BCE-4EF1-BD93-D99AA289665B}" srcOrd="8" destOrd="0" presId="urn:microsoft.com/office/officeart/2005/8/layout/pyramid2"/>
    <dgm:cxn modelId="{65FBD053-A2A8-474F-B44F-85D1321020DC}" type="presParOf" srcId="{90248901-FE95-4D18-931F-9DFE111490CF}" destId="{69C5F78F-F6F4-4D40-ABB0-6F8E38C9085D}" srcOrd="9" destOrd="0" presId="urn:microsoft.com/office/officeart/2005/8/layout/pyramid2"/>
    <dgm:cxn modelId="{9E1A9C68-77D6-4D2D-8E1F-6E82DC802F99}" type="presParOf" srcId="{90248901-FE95-4D18-931F-9DFE111490CF}" destId="{47815AA2-0CCE-41E5-8FA1-05436BA28B35}" srcOrd="10" destOrd="0" presId="urn:microsoft.com/office/officeart/2005/8/layout/pyramid2"/>
    <dgm:cxn modelId="{E411983D-1D99-4FA2-8C65-1940C15F643F}" type="presParOf" srcId="{90248901-FE95-4D18-931F-9DFE111490CF}" destId="{1A8AFB53-7771-4D64-A15D-DF962A819C64}" srcOrd="11" destOrd="0" presId="urn:microsoft.com/office/officeart/2005/8/layout/pyramid2"/>
    <dgm:cxn modelId="{AF00EAD5-FC28-425B-AF12-08DF7FD29C2E}" type="presParOf" srcId="{90248901-FE95-4D18-931F-9DFE111490CF}" destId="{5173CB5E-8CC8-4BB0-9BB4-B2A5F40B68A0}" srcOrd="12" destOrd="0" presId="urn:microsoft.com/office/officeart/2005/8/layout/pyramid2"/>
    <dgm:cxn modelId="{01853EDE-B130-42E1-B651-20000AA07BEF}" type="presParOf" srcId="{90248901-FE95-4D18-931F-9DFE111490CF}" destId="{35B4FDAF-1125-4BB5-8F1D-E101B12DA2C3}" srcOrd="13" destOrd="0" presId="urn:microsoft.com/office/officeart/2005/8/layout/pyramid2"/>
    <dgm:cxn modelId="{2969033B-83F5-46FE-B4DF-BE9A233E9038}" type="presParOf" srcId="{90248901-FE95-4D18-931F-9DFE111490CF}" destId="{54FF10A7-F138-4C5A-808D-B672A80A188B}" srcOrd="14" destOrd="0" presId="urn:microsoft.com/office/officeart/2005/8/layout/pyramid2"/>
    <dgm:cxn modelId="{88A17408-F89A-47E8-B983-2735A2D4702B}" type="presParOf" srcId="{90248901-FE95-4D18-931F-9DFE111490CF}" destId="{D71E96F3-845D-44FF-BFC8-EF1453AEA695}" srcOrd="15" destOrd="0" presId="urn:microsoft.com/office/officeart/2005/8/layout/pyramid2"/>
    <dgm:cxn modelId="{A9494F78-47E2-4320-97EA-F331B1220352}" type="presParOf" srcId="{90248901-FE95-4D18-931F-9DFE111490CF}" destId="{C04D3008-3512-4747-A77D-E9507A126223}" srcOrd="16" destOrd="0" presId="urn:microsoft.com/office/officeart/2005/8/layout/pyramid2"/>
    <dgm:cxn modelId="{4215EC09-12E1-4BEB-9AE6-22EB2A8E5BD5}" type="presParOf" srcId="{90248901-FE95-4D18-931F-9DFE111490CF}" destId="{A2E1E782-A6EA-45C9-AA5B-4F4B6A65D8C0}" srcOrd="17" destOrd="0" presId="urn:microsoft.com/office/officeart/2005/8/layout/pyramid2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AD4B15AE-9401-4E9A-90DD-F858CABF79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86DB7C-EB18-4C1F-817D-0053131B8106}">
      <dgm:prSet/>
      <dgm:spPr/>
      <dgm:t>
        <a:bodyPr/>
        <a:lstStyle/>
        <a:p>
          <a:pPr rtl="0"/>
          <a:r>
            <a:rPr lang="en-US" dirty="0" smtClean="0"/>
            <a:t>Root canal treatment with </a:t>
          </a:r>
          <a:r>
            <a:rPr lang="en-US" dirty="0" err="1" smtClean="0"/>
            <a:t>apicectomy</a:t>
          </a:r>
          <a:r>
            <a:rPr lang="en-US" dirty="0" smtClean="0"/>
            <a:t> </a:t>
          </a:r>
          <a:endParaRPr lang="en-US" dirty="0"/>
        </a:p>
      </dgm:t>
    </dgm:pt>
    <dgm:pt modelId="{20A96802-5976-412A-9C43-91DFAF409986}" type="parTrans" cxnId="{84981836-E1EC-4373-93A8-1D0854DD14BA}">
      <dgm:prSet/>
      <dgm:spPr/>
      <dgm:t>
        <a:bodyPr/>
        <a:lstStyle/>
        <a:p>
          <a:endParaRPr lang="en-US"/>
        </a:p>
      </dgm:t>
    </dgm:pt>
    <dgm:pt modelId="{71B10387-0CAE-42D3-B255-B63FA3BA493F}" type="sibTrans" cxnId="{84981836-E1EC-4373-93A8-1D0854DD14BA}">
      <dgm:prSet/>
      <dgm:spPr/>
      <dgm:t>
        <a:bodyPr/>
        <a:lstStyle/>
        <a:p>
          <a:endParaRPr lang="en-US"/>
        </a:p>
      </dgm:t>
    </dgm:pt>
    <dgm:pt modelId="{E8618E7A-DF45-4A3D-86C2-933A8F985433}">
      <dgm:prSet/>
      <dgm:spPr/>
      <dgm:t>
        <a:bodyPr/>
        <a:lstStyle/>
        <a:p>
          <a:pPr rtl="0"/>
          <a:r>
            <a:rPr lang="en-US" dirty="0" smtClean="0"/>
            <a:t>If left untreated – </a:t>
          </a:r>
          <a:r>
            <a:rPr lang="en-US" dirty="0" err="1" smtClean="0"/>
            <a:t>peripaical</a:t>
          </a:r>
          <a:r>
            <a:rPr lang="en-US" dirty="0" smtClean="0"/>
            <a:t> cyst </a:t>
          </a:r>
          <a:endParaRPr lang="en-US" dirty="0"/>
        </a:p>
      </dgm:t>
    </dgm:pt>
    <dgm:pt modelId="{D4D783A2-7588-4532-9DBD-97D8C89F7BC5}" type="parTrans" cxnId="{A180908B-E1E3-4015-9933-7383033CAE6C}">
      <dgm:prSet/>
      <dgm:spPr/>
      <dgm:t>
        <a:bodyPr/>
        <a:lstStyle/>
        <a:p>
          <a:endParaRPr lang="en-US"/>
        </a:p>
      </dgm:t>
    </dgm:pt>
    <dgm:pt modelId="{8661B49B-FEEE-4476-8330-D16274E43AF9}" type="sibTrans" cxnId="{A180908B-E1E3-4015-9933-7383033CAE6C}">
      <dgm:prSet/>
      <dgm:spPr/>
      <dgm:t>
        <a:bodyPr/>
        <a:lstStyle/>
        <a:p>
          <a:endParaRPr lang="en-US"/>
        </a:p>
      </dgm:t>
    </dgm:pt>
    <dgm:pt modelId="{EB6D23EF-124A-4423-9575-34DB4E69EA1D}" type="pres">
      <dgm:prSet presAssocID="{AD4B15AE-9401-4E9A-90DD-F858CABF7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E2D43A-02E5-4D93-9EAF-76876F671A83}" type="pres">
      <dgm:prSet presAssocID="{AB86DB7C-EB18-4C1F-817D-0053131B81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478CA-9B97-489B-AF12-4F444B106698}" type="pres">
      <dgm:prSet presAssocID="{71B10387-0CAE-42D3-B255-B63FA3BA493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2414677A-5389-44D3-AF1F-870F1CAAA978}" type="pres">
      <dgm:prSet presAssocID="{71B10387-0CAE-42D3-B255-B63FA3BA493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72C1CF82-CA79-4CCF-B5EF-3A81512A6E45}" type="pres">
      <dgm:prSet presAssocID="{E8618E7A-DF45-4A3D-86C2-933A8F9854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6E2324-862D-4BC1-9C90-2CC4C8647117}" type="presOf" srcId="{71B10387-0CAE-42D3-B255-B63FA3BA493F}" destId="{ADB478CA-9B97-489B-AF12-4F444B106698}" srcOrd="0" destOrd="0" presId="urn:microsoft.com/office/officeart/2005/8/layout/process1"/>
    <dgm:cxn modelId="{CB4F30D3-7C40-4889-8634-FA40B2F15257}" type="presOf" srcId="{71B10387-0CAE-42D3-B255-B63FA3BA493F}" destId="{2414677A-5389-44D3-AF1F-870F1CAAA978}" srcOrd="1" destOrd="0" presId="urn:microsoft.com/office/officeart/2005/8/layout/process1"/>
    <dgm:cxn modelId="{1A1A91BD-F00C-44CB-A87F-752917B33AEA}" type="presOf" srcId="{AB86DB7C-EB18-4C1F-817D-0053131B8106}" destId="{C3E2D43A-02E5-4D93-9EAF-76876F671A83}" srcOrd="0" destOrd="0" presId="urn:microsoft.com/office/officeart/2005/8/layout/process1"/>
    <dgm:cxn modelId="{BD0A03C8-4806-444E-8F97-DFE1CBA575EE}" type="presOf" srcId="{AD4B15AE-9401-4E9A-90DD-F858CABF792D}" destId="{EB6D23EF-124A-4423-9575-34DB4E69EA1D}" srcOrd="0" destOrd="0" presId="urn:microsoft.com/office/officeart/2005/8/layout/process1"/>
    <dgm:cxn modelId="{8D804DD5-308D-4BB2-A01E-91DB5922F0F0}" type="presOf" srcId="{E8618E7A-DF45-4A3D-86C2-933A8F985433}" destId="{72C1CF82-CA79-4CCF-B5EF-3A81512A6E45}" srcOrd="0" destOrd="0" presId="urn:microsoft.com/office/officeart/2005/8/layout/process1"/>
    <dgm:cxn modelId="{A180908B-E1E3-4015-9933-7383033CAE6C}" srcId="{AD4B15AE-9401-4E9A-90DD-F858CABF792D}" destId="{E8618E7A-DF45-4A3D-86C2-933A8F985433}" srcOrd="1" destOrd="0" parTransId="{D4D783A2-7588-4532-9DBD-97D8C89F7BC5}" sibTransId="{8661B49B-FEEE-4476-8330-D16274E43AF9}"/>
    <dgm:cxn modelId="{84981836-E1EC-4373-93A8-1D0854DD14BA}" srcId="{AD4B15AE-9401-4E9A-90DD-F858CABF792D}" destId="{AB86DB7C-EB18-4C1F-817D-0053131B8106}" srcOrd="0" destOrd="0" parTransId="{20A96802-5976-412A-9C43-91DFAF409986}" sibTransId="{71B10387-0CAE-42D3-B255-B63FA3BA493F}"/>
    <dgm:cxn modelId="{734ADF93-9FF9-4984-B855-407A2D89239C}" type="presParOf" srcId="{EB6D23EF-124A-4423-9575-34DB4E69EA1D}" destId="{C3E2D43A-02E5-4D93-9EAF-76876F671A83}" srcOrd="0" destOrd="0" presId="urn:microsoft.com/office/officeart/2005/8/layout/process1"/>
    <dgm:cxn modelId="{70BA5FFF-383B-4784-8611-B01B562E59B6}" type="presParOf" srcId="{EB6D23EF-124A-4423-9575-34DB4E69EA1D}" destId="{ADB478CA-9B97-489B-AF12-4F444B106698}" srcOrd="1" destOrd="0" presId="urn:microsoft.com/office/officeart/2005/8/layout/process1"/>
    <dgm:cxn modelId="{3A022B23-7BD4-49DC-9C40-40126B577F17}" type="presParOf" srcId="{ADB478CA-9B97-489B-AF12-4F444B106698}" destId="{2414677A-5389-44D3-AF1F-870F1CAAA978}" srcOrd="0" destOrd="0" presId="urn:microsoft.com/office/officeart/2005/8/layout/process1"/>
    <dgm:cxn modelId="{AEA4169D-B922-4626-9432-4442E238B0D5}" type="presParOf" srcId="{EB6D23EF-124A-4423-9575-34DB4E69EA1D}" destId="{72C1CF82-CA79-4CCF-B5EF-3A81512A6E45}" srcOrd="2" destOrd="0" presId="urn:microsoft.com/office/officeart/2005/8/layout/process1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02E03CA-8C56-47CD-9A64-95D9FB2EE5AF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0A74A7-9A5B-4434-BEB6-C582B9E0EBBD}">
      <dgm:prSet custT="1"/>
      <dgm:spPr/>
      <dgm:t>
        <a:bodyPr/>
        <a:lstStyle/>
        <a:p>
          <a:pPr algn="l" rtl="0"/>
          <a:r>
            <a:rPr lang="en-US" sz="2400" dirty="0" smtClean="0"/>
            <a:t>History of trauma</a:t>
          </a:r>
          <a:endParaRPr lang="en-US" sz="2400" dirty="0"/>
        </a:p>
      </dgm:t>
    </dgm:pt>
    <dgm:pt modelId="{972836AF-CA50-48B8-89AD-DEBB4EA2DCDF}" type="parTrans" cxnId="{1EE9D5D9-106C-4757-AF5A-42CB62162588}">
      <dgm:prSet/>
      <dgm:spPr/>
      <dgm:t>
        <a:bodyPr/>
        <a:lstStyle/>
        <a:p>
          <a:endParaRPr lang="en-US"/>
        </a:p>
      </dgm:t>
    </dgm:pt>
    <dgm:pt modelId="{39E93E60-D109-4316-85F9-62167CE8BEC6}" type="sibTrans" cxnId="{1EE9D5D9-106C-4757-AF5A-42CB62162588}">
      <dgm:prSet/>
      <dgm:spPr/>
      <dgm:t>
        <a:bodyPr/>
        <a:lstStyle/>
        <a:p>
          <a:endParaRPr lang="en-US"/>
        </a:p>
      </dgm:t>
    </dgm:pt>
    <dgm:pt modelId="{D2EFDFB5-DF86-4831-B3D2-C8B918C9A9DC}">
      <dgm:prSet custT="1"/>
      <dgm:spPr/>
      <dgm:t>
        <a:bodyPr/>
        <a:lstStyle/>
        <a:p>
          <a:pPr algn="l" rtl="0"/>
          <a:r>
            <a:rPr lang="en-US" sz="2400" dirty="0" smtClean="0"/>
            <a:t>Maxillary teeth  are commonly involved</a:t>
          </a:r>
          <a:endParaRPr lang="en-US" sz="2400" dirty="0"/>
        </a:p>
      </dgm:t>
    </dgm:pt>
    <dgm:pt modelId="{A8FB85FF-CCF9-406E-87E5-753CD45C2B9B}" type="parTrans" cxnId="{80605DD4-9149-4D81-B9AC-948856B0E830}">
      <dgm:prSet/>
      <dgm:spPr/>
      <dgm:t>
        <a:bodyPr/>
        <a:lstStyle/>
        <a:p>
          <a:endParaRPr lang="en-US"/>
        </a:p>
      </dgm:t>
    </dgm:pt>
    <dgm:pt modelId="{395D5230-99DE-4B06-A57A-5323F84CDA40}" type="sibTrans" cxnId="{80605DD4-9149-4D81-B9AC-948856B0E830}">
      <dgm:prSet/>
      <dgm:spPr/>
      <dgm:t>
        <a:bodyPr/>
        <a:lstStyle/>
        <a:p>
          <a:endParaRPr lang="en-US"/>
        </a:p>
      </dgm:t>
    </dgm:pt>
    <dgm:pt modelId="{A578C897-0B74-40EB-A566-B19E78485427}">
      <dgm:prSet/>
      <dgm:spPr/>
      <dgm:t>
        <a:bodyPr/>
        <a:lstStyle/>
        <a:p>
          <a:pPr algn="l" rtl="0"/>
          <a:r>
            <a:rPr lang="en-US" dirty="0" smtClean="0"/>
            <a:t>Pain – cyst is infected </a:t>
          </a:r>
          <a:endParaRPr lang="en-US" dirty="0"/>
        </a:p>
      </dgm:t>
    </dgm:pt>
    <dgm:pt modelId="{22030C8B-A1CB-47AE-BB22-D8925E045C3F}" type="parTrans" cxnId="{B7CEB947-7B8A-465C-8C90-53762CED580A}">
      <dgm:prSet/>
      <dgm:spPr/>
      <dgm:t>
        <a:bodyPr/>
        <a:lstStyle/>
        <a:p>
          <a:endParaRPr lang="en-US"/>
        </a:p>
      </dgm:t>
    </dgm:pt>
    <dgm:pt modelId="{70248557-1DB2-4735-842C-63F53E5D6B65}" type="sibTrans" cxnId="{B7CEB947-7B8A-465C-8C90-53762CED580A}">
      <dgm:prSet/>
      <dgm:spPr/>
      <dgm:t>
        <a:bodyPr/>
        <a:lstStyle/>
        <a:p>
          <a:endParaRPr lang="en-US"/>
        </a:p>
      </dgm:t>
    </dgm:pt>
    <dgm:pt modelId="{B089C237-AD61-4D6A-B900-E69644DA4159}">
      <dgm:prSet/>
      <dgm:spPr/>
      <dgm:t>
        <a:bodyPr/>
        <a:lstStyle/>
        <a:p>
          <a:pPr algn="l" rtl="0"/>
          <a:r>
            <a:rPr lang="en-US" dirty="0" smtClean="0"/>
            <a:t>Chronic- sinus formation  </a:t>
          </a:r>
          <a:endParaRPr lang="en-US" dirty="0"/>
        </a:p>
      </dgm:t>
    </dgm:pt>
    <dgm:pt modelId="{C60A98A7-BF56-4A8A-9A78-A93C3416BB5B}" type="parTrans" cxnId="{18C5206B-9930-466C-818F-F6B005FD82E4}">
      <dgm:prSet/>
      <dgm:spPr/>
      <dgm:t>
        <a:bodyPr/>
        <a:lstStyle/>
        <a:p>
          <a:endParaRPr lang="en-US"/>
        </a:p>
      </dgm:t>
    </dgm:pt>
    <dgm:pt modelId="{67509660-01AD-44BA-A2CA-F1D841366C60}" type="sibTrans" cxnId="{18C5206B-9930-466C-818F-F6B005FD82E4}">
      <dgm:prSet/>
      <dgm:spPr/>
      <dgm:t>
        <a:bodyPr/>
        <a:lstStyle/>
        <a:p>
          <a:endParaRPr lang="en-US"/>
        </a:p>
      </dgm:t>
    </dgm:pt>
    <dgm:pt modelId="{CCAD80F3-1834-438B-99D9-EF82E8AC49DC}" type="pres">
      <dgm:prSet presAssocID="{602E03CA-8C56-47CD-9A64-95D9FB2EE5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5E920-F33E-4AC3-A8D2-9A715B667F7D}" type="pres">
      <dgm:prSet presAssocID="{7A0A74A7-9A5B-4434-BEB6-C582B9E0EB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C91D8-C9C5-4DDD-A256-EED064D72662}" type="pres">
      <dgm:prSet presAssocID="{39E93E60-D109-4316-85F9-62167CE8BEC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1709DBA-6D0D-4453-86A1-207E5D724370}" type="pres">
      <dgm:prSet presAssocID="{39E93E60-D109-4316-85F9-62167CE8BEC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34C09E7-FC1D-46B2-8513-56E3E0D75735}" type="pres">
      <dgm:prSet presAssocID="{D2EFDFB5-DF86-4831-B3D2-C8B918C9A9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595B2-1E93-4E63-919A-667E0933EFA9}" type="pres">
      <dgm:prSet presAssocID="{395D5230-99DE-4B06-A57A-5323F84CDA4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BC715AA-443B-4EA0-97E9-D2F379AAEED0}" type="pres">
      <dgm:prSet presAssocID="{395D5230-99DE-4B06-A57A-5323F84CDA4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5A10AF5-3345-474F-A587-D6A8C1AA1DD1}" type="pres">
      <dgm:prSet presAssocID="{A578C897-0B74-40EB-A566-B19E784854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48F9A-9FE3-4041-96A4-57770DADF8D5}" type="pres">
      <dgm:prSet presAssocID="{70248557-1DB2-4735-842C-63F53E5D6B6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F6E3C40-2188-40E6-AD74-2EC7364DEF53}" type="pres">
      <dgm:prSet presAssocID="{70248557-1DB2-4735-842C-63F53E5D6B6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EA4D24B-712D-4876-8A47-78A83FC83BC0}" type="pres">
      <dgm:prSet presAssocID="{B089C237-AD61-4D6A-B900-E69644DA41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78754-8ABE-4131-A829-FAAABC1A96D3}" type="presOf" srcId="{B089C237-AD61-4D6A-B900-E69644DA4159}" destId="{AEA4D24B-712D-4876-8A47-78A83FC83BC0}" srcOrd="0" destOrd="0" presId="urn:microsoft.com/office/officeart/2005/8/layout/process1"/>
    <dgm:cxn modelId="{55D31A55-2280-40D6-900D-9A74CA646258}" type="presOf" srcId="{70248557-1DB2-4735-842C-63F53E5D6B65}" destId="{8D748F9A-9FE3-4041-96A4-57770DADF8D5}" srcOrd="0" destOrd="0" presId="urn:microsoft.com/office/officeart/2005/8/layout/process1"/>
    <dgm:cxn modelId="{1EE9D5D9-106C-4757-AF5A-42CB62162588}" srcId="{602E03CA-8C56-47CD-9A64-95D9FB2EE5AF}" destId="{7A0A74A7-9A5B-4434-BEB6-C582B9E0EBBD}" srcOrd="0" destOrd="0" parTransId="{972836AF-CA50-48B8-89AD-DEBB4EA2DCDF}" sibTransId="{39E93E60-D109-4316-85F9-62167CE8BEC6}"/>
    <dgm:cxn modelId="{18C5206B-9930-466C-818F-F6B005FD82E4}" srcId="{602E03CA-8C56-47CD-9A64-95D9FB2EE5AF}" destId="{B089C237-AD61-4D6A-B900-E69644DA4159}" srcOrd="3" destOrd="0" parTransId="{C60A98A7-BF56-4A8A-9A78-A93C3416BB5B}" sibTransId="{67509660-01AD-44BA-A2CA-F1D841366C60}"/>
    <dgm:cxn modelId="{17DCD9C4-A218-44F8-8D16-22A619589DBF}" type="presOf" srcId="{602E03CA-8C56-47CD-9A64-95D9FB2EE5AF}" destId="{CCAD80F3-1834-438B-99D9-EF82E8AC49DC}" srcOrd="0" destOrd="0" presId="urn:microsoft.com/office/officeart/2005/8/layout/process1"/>
    <dgm:cxn modelId="{B8720F72-F917-4EC9-AFA5-57D0DA32A048}" type="presOf" srcId="{395D5230-99DE-4B06-A57A-5323F84CDA40}" destId="{CBC715AA-443B-4EA0-97E9-D2F379AAEED0}" srcOrd="1" destOrd="0" presId="urn:microsoft.com/office/officeart/2005/8/layout/process1"/>
    <dgm:cxn modelId="{396ABAD3-EC85-47F0-B396-8C28AF5AA8BF}" type="presOf" srcId="{39E93E60-D109-4316-85F9-62167CE8BEC6}" destId="{BB6C91D8-C9C5-4DDD-A256-EED064D72662}" srcOrd="0" destOrd="0" presId="urn:microsoft.com/office/officeart/2005/8/layout/process1"/>
    <dgm:cxn modelId="{293664AC-6B56-43A3-B7E5-55AEEB1FE274}" type="presOf" srcId="{A578C897-0B74-40EB-A566-B19E78485427}" destId="{05A10AF5-3345-474F-A587-D6A8C1AA1DD1}" srcOrd="0" destOrd="0" presId="urn:microsoft.com/office/officeart/2005/8/layout/process1"/>
    <dgm:cxn modelId="{B7CEB947-7B8A-465C-8C90-53762CED580A}" srcId="{602E03CA-8C56-47CD-9A64-95D9FB2EE5AF}" destId="{A578C897-0B74-40EB-A566-B19E78485427}" srcOrd="2" destOrd="0" parTransId="{22030C8B-A1CB-47AE-BB22-D8925E045C3F}" sibTransId="{70248557-1DB2-4735-842C-63F53E5D6B65}"/>
    <dgm:cxn modelId="{B3CD96B1-BDE8-4520-A868-5BDEA9C0B716}" type="presOf" srcId="{7A0A74A7-9A5B-4434-BEB6-C582B9E0EBBD}" destId="{3635E920-F33E-4AC3-A8D2-9A715B667F7D}" srcOrd="0" destOrd="0" presId="urn:microsoft.com/office/officeart/2005/8/layout/process1"/>
    <dgm:cxn modelId="{6E612D87-0591-4F63-BD15-FF75431B1E80}" type="presOf" srcId="{395D5230-99DE-4B06-A57A-5323F84CDA40}" destId="{93A595B2-1E93-4E63-919A-667E0933EFA9}" srcOrd="0" destOrd="0" presId="urn:microsoft.com/office/officeart/2005/8/layout/process1"/>
    <dgm:cxn modelId="{A959E6EA-EA88-436E-9780-02F003C5025D}" type="presOf" srcId="{D2EFDFB5-DF86-4831-B3D2-C8B918C9A9DC}" destId="{134C09E7-FC1D-46B2-8513-56E3E0D75735}" srcOrd="0" destOrd="0" presId="urn:microsoft.com/office/officeart/2005/8/layout/process1"/>
    <dgm:cxn modelId="{C7CB9146-61F2-4C5C-95F6-994AE566B900}" type="presOf" srcId="{39E93E60-D109-4316-85F9-62167CE8BEC6}" destId="{41709DBA-6D0D-4453-86A1-207E5D724370}" srcOrd="1" destOrd="0" presId="urn:microsoft.com/office/officeart/2005/8/layout/process1"/>
    <dgm:cxn modelId="{80605DD4-9149-4D81-B9AC-948856B0E830}" srcId="{602E03CA-8C56-47CD-9A64-95D9FB2EE5AF}" destId="{D2EFDFB5-DF86-4831-B3D2-C8B918C9A9DC}" srcOrd="1" destOrd="0" parTransId="{A8FB85FF-CCF9-406E-87E5-753CD45C2B9B}" sibTransId="{395D5230-99DE-4B06-A57A-5323F84CDA40}"/>
    <dgm:cxn modelId="{FB2279E4-0DCE-43C2-A33A-4157E4B72FB4}" type="presOf" srcId="{70248557-1DB2-4735-842C-63F53E5D6B65}" destId="{5F6E3C40-2188-40E6-AD74-2EC7364DEF53}" srcOrd="1" destOrd="0" presId="urn:microsoft.com/office/officeart/2005/8/layout/process1"/>
    <dgm:cxn modelId="{9F8CECFA-038C-4C2C-8865-FA28A37A3EF1}" type="presParOf" srcId="{CCAD80F3-1834-438B-99D9-EF82E8AC49DC}" destId="{3635E920-F33E-4AC3-A8D2-9A715B667F7D}" srcOrd="0" destOrd="0" presId="urn:microsoft.com/office/officeart/2005/8/layout/process1"/>
    <dgm:cxn modelId="{55F90FC2-114B-41A3-BB8D-CACAED8F7C04}" type="presParOf" srcId="{CCAD80F3-1834-438B-99D9-EF82E8AC49DC}" destId="{BB6C91D8-C9C5-4DDD-A256-EED064D72662}" srcOrd="1" destOrd="0" presId="urn:microsoft.com/office/officeart/2005/8/layout/process1"/>
    <dgm:cxn modelId="{208EC0C1-DDBE-45B0-88A6-C02BCCD85C0D}" type="presParOf" srcId="{BB6C91D8-C9C5-4DDD-A256-EED064D72662}" destId="{41709DBA-6D0D-4453-86A1-207E5D724370}" srcOrd="0" destOrd="0" presId="urn:microsoft.com/office/officeart/2005/8/layout/process1"/>
    <dgm:cxn modelId="{8F0217C5-3D81-4640-994C-0A39A1EFA7A3}" type="presParOf" srcId="{CCAD80F3-1834-438B-99D9-EF82E8AC49DC}" destId="{134C09E7-FC1D-46B2-8513-56E3E0D75735}" srcOrd="2" destOrd="0" presId="urn:microsoft.com/office/officeart/2005/8/layout/process1"/>
    <dgm:cxn modelId="{667E474D-24FC-4B83-8C43-99E075D6E584}" type="presParOf" srcId="{CCAD80F3-1834-438B-99D9-EF82E8AC49DC}" destId="{93A595B2-1E93-4E63-919A-667E0933EFA9}" srcOrd="3" destOrd="0" presId="urn:microsoft.com/office/officeart/2005/8/layout/process1"/>
    <dgm:cxn modelId="{288ACCC2-6021-4D62-904A-2B3D27E74544}" type="presParOf" srcId="{93A595B2-1E93-4E63-919A-667E0933EFA9}" destId="{CBC715AA-443B-4EA0-97E9-D2F379AAEED0}" srcOrd="0" destOrd="0" presId="urn:microsoft.com/office/officeart/2005/8/layout/process1"/>
    <dgm:cxn modelId="{63CFDE0B-D28E-44D0-8E84-7059F4AAFDE4}" type="presParOf" srcId="{CCAD80F3-1834-438B-99D9-EF82E8AC49DC}" destId="{05A10AF5-3345-474F-A587-D6A8C1AA1DD1}" srcOrd="4" destOrd="0" presId="urn:microsoft.com/office/officeart/2005/8/layout/process1"/>
    <dgm:cxn modelId="{97760DBC-0EDB-413C-8D0F-BB24520AC8C0}" type="presParOf" srcId="{CCAD80F3-1834-438B-99D9-EF82E8AC49DC}" destId="{8D748F9A-9FE3-4041-96A4-57770DADF8D5}" srcOrd="5" destOrd="0" presId="urn:microsoft.com/office/officeart/2005/8/layout/process1"/>
    <dgm:cxn modelId="{2AEB1CCD-D866-455E-8914-67EE2C8845F0}" type="presParOf" srcId="{8D748F9A-9FE3-4041-96A4-57770DADF8D5}" destId="{5F6E3C40-2188-40E6-AD74-2EC7364DEF53}" srcOrd="0" destOrd="0" presId="urn:microsoft.com/office/officeart/2005/8/layout/process1"/>
    <dgm:cxn modelId="{5DEA20D5-0B1D-4756-98D9-812083CB654B}" type="presParOf" srcId="{CCAD80F3-1834-438B-99D9-EF82E8AC49DC}" destId="{AEA4D24B-712D-4876-8A47-78A83FC83BC0}" srcOrd="6" destOrd="0" presId="urn:microsoft.com/office/officeart/2005/8/layout/process1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EB7A740-0D5F-4781-9805-BA66A357DA5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A82F6A-41F3-4E07-A332-198783AD2189}">
      <dgm:prSet/>
      <dgm:spPr/>
      <dgm:t>
        <a:bodyPr/>
        <a:lstStyle/>
        <a:p>
          <a:pPr rtl="0"/>
          <a:r>
            <a:rPr lang="en-US" dirty="0" smtClean="0"/>
            <a:t>Definitive diagnosis is possible by </a:t>
          </a:r>
          <a:r>
            <a:rPr lang="en-US" dirty="0" err="1" smtClean="0"/>
            <a:t>histo</a:t>
          </a:r>
          <a:r>
            <a:rPr lang="en-US" dirty="0" smtClean="0"/>
            <a:t> pathology – cholesterol crystals  in cystic fluid – seen under microscope </a:t>
          </a:r>
          <a:endParaRPr lang="en-US" dirty="0"/>
        </a:p>
      </dgm:t>
    </dgm:pt>
    <dgm:pt modelId="{A82EE93D-2928-479E-9118-0D4914979E3D}" type="parTrans" cxnId="{24620540-FC92-45CB-B16B-08028638D66E}">
      <dgm:prSet/>
      <dgm:spPr/>
      <dgm:t>
        <a:bodyPr/>
        <a:lstStyle/>
        <a:p>
          <a:endParaRPr lang="en-US"/>
        </a:p>
      </dgm:t>
    </dgm:pt>
    <dgm:pt modelId="{8F2D6CCA-4245-452D-B9D3-04006CB2FAC6}" type="sibTrans" cxnId="{24620540-FC92-45CB-B16B-08028638D66E}">
      <dgm:prSet/>
      <dgm:spPr/>
      <dgm:t>
        <a:bodyPr/>
        <a:lstStyle/>
        <a:p>
          <a:endParaRPr lang="en-US"/>
        </a:p>
      </dgm:t>
    </dgm:pt>
    <dgm:pt modelId="{35408FB3-D7E5-4A68-95B0-80280D189C71}">
      <dgm:prSet/>
      <dgm:spPr/>
      <dgm:t>
        <a:bodyPr/>
        <a:lstStyle/>
        <a:p>
          <a:pPr rtl="0"/>
          <a:r>
            <a:rPr lang="en-US" dirty="0" smtClean="0"/>
            <a:t>Recently non invasive methods like </a:t>
          </a:r>
          <a:r>
            <a:rPr lang="en-US" dirty="0" err="1" smtClean="0"/>
            <a:t>echograghy</a:t>
          </a:r>
          <a:r>
            <a:rPr lang="en-US" dirty="0" smtClean="0"/>
            <a:t> &amp; CT scan are used for diagnosis</a:t>
          </a:r>
          <a:endParaRPr lang="en-US" dirty="0"/>
        </a:p>
      </dgm:t>
    </dgm:pt>
    <dgm:pt modelId="{2F39CD04-F0C2-4A5D-B758-15E01438FCE2}" type="parTrans" cxnId="{56897267-F3E4-445A-8310-57DF709A4510}">
      <dgm:prSet/>
      <dgm:spPr/>
      <dgm:t>
        <a:bodyPr/>
        <a:lstStyle/>
        <a:p>
          <a:endParaRPr lang="en-US"/>
        </a:p>
      </dgm:t>
    </dgm:pt>
    <dgm:pt modelId="{A702C289-FE17-45F6-A187-2D98A88795A5}" type="sibTrans" cxnId="{56897267-F3E4-445A-8310-57DF709A4510}">
      <dgm:prSet/>
      <dgm:spPr/>
      <dgm:t>
        <a:bodyPr/>
        <a:lstStyle/>
        <a:p>
          <a:endParaRPr lang="en-US"/>
        </a:p>
      </dgm:t>
    </dgm:pt>
    <dgm:pt modelId="{37A955AF-CB66-49CD-80EF-539714979BC4}" type="pres">
      <dgm:prSet presAssocID="{8EB7A740-0D5F-4781-9805-BA66A357DA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916789-E458-4093-8DEF-51EB3934BD37}" type="pres">
      <dgm:prSet presAssocID="{E5A82F6A-41F3-4E07-A332-198783AD21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1EA4B-46A5-409B-8D51-B8043B582BD7}" type="pres">
      <dgm:prSet presAssocID="{8F2D6CCA-4245-452D-B9D3-04006CB2FAC6}" presName="spacer" presStyleCnt="0"/>
      <dgm:spPr/>
    </dgm:pt>
    <dgm:pt modelId="{370FB841-FAFB-4039-8C88-BEDA1FF64CBB}" type="pres">
      <dgm:prSet presAssocID="{35408FB3-D7E5-4A68-95B0-80280D189C7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620540-FC92-45CB-B16B-08028638D66E}" srcId="{8EB7A740-0D5F-4781-9805-BA66A357DA56}" destId="{E5A82F6A-41F3-4E07-A332-198783AD2189}" srcOrd="0" destOrd="0" parTransId="{A82EE93D-2928-479E-9118-0D4914979E3D}" sibTransId="{8F2D6CCA-4245-452D-B9D3-04006CB2FAC6}"/>
    <dgm:cxn modelId="{9F75413A-8820-4622-9D53-25FFC943FF8C}" type="presOf" srcId="{E5A82F6A-41F3-4E07-A332-198783AD2189}" destId="{4F916789-E458-4093-8DEF-51EB3934BD37}" srcOrd="0" destOrd="0" presId="urn:microsoft.com/office/officeart/2005/8/layout/vList2"/>
    <dgm:cxn modelId="{D5C9ECB9-C895-4D9A-A769-56914DB08CAD}" type="presOf" srcId="{8EB7A740-0D5F-4781-9805-BA66A357DA56}" destId="{37A955AF-CB66-49CD-80EF-539714979BC4}" srcOrd="0" destOrd="0" presId="urn:microsoft.com/office/officeart/2005/8/layout/vList2"/>
    <dgm:cxn modelId="{56897267-F3E4-445A-8310-57DF709A4510}" srcId="{8EB7A740-0D5F-4781-9805-BA66A357DA56}" destId="{35408FB3-D7E5-4A68-95B0-80280D189C71}" srcOrd="1" destOrd="0" parTransId="{2F39CD04-F0C2-4A5D-B758-15E01438FCE2}" sibTransId="{A702C289-FE17-45F6-A187-2D98A88795A5}"/>
    <dgm:cxn modelId="{40F92AE4-6798-4712-9B03-B21ACDB012CD}" type="presOf" srcId="{35408FB3-D7E5-4A68-95B0-80280D189C71}" destId="{370FB841-FAFB-4039-8C88-BEDA1FF64CBB}" srcOrd="0" destOrd="0" presId="urn:microsoft.com/office/officeart/2005/8/layout/vList2"/>
    <dgm:cxn modelId="{A4C60A88-D719-4986-B6AA-594C6ED1A0EB}" type="presParOf" srcId="{37A955AF-CB66-49CD-80EF-539714979BC4}" destId="{4F916789-E458-4093-8DEF-51EB3934BD37}" srcOrd="0" destOrd="0" presId="urn:microsoft.com/office/officeart/2005/8/layout/vList2"/>
    <dgm:cxn modelId="{1E507050-1409-4B8C-A438-8BEBC27888EF}" type="presParOf" srcId="{37A955AF-CB66-49CD-80EF-539714979BC4}" destId="{FF11EA4B-46A5-409B-8D51-B8043B582BD7}" srcOrd="1" destOrd="0" presId="urn:microsoft.com/office/officeart/2005/8/layout/vList2"/>
    <dgm:cxn modelId="{4775AB28-B4BD-4921-85B2-FF605D31AE28}" type="presParOf" srcId="{37A955AF-CB66-49CD-80EF-539714979BC4}" destId="{370FB841-FAFB-4039-8C88-BEDA1FF64CBB}" srcOrd="2" destOrd="0" presId="urn:microsoft.com/office/officeart/2005/8/layout/vList2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B4133D2-98C1-4A0A-8041-922DC1388FC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E1AF7AF-7DF7-4E83-85EB-D23EC84ACDDF}">
      <dgm:prSet/>
      <dgm:spPr/>
      <dgm:t>
        <a:bodyPr/>
        <a:lstStyle/>
        <a:p>
          <a:pPr rtl="0"/>
          <a:r>
            <a:rPr lang="en-US" dirty="0" smtClean="0"/>
            <a:t>SURGICAL ENUCLEATION </a:t>
          </a:r>
          <a:endParaRPr lang="en-US" dirty="0"/>
        </a:p>
      </dgm:t>
    </dgm:pt>
    <dgm:pt modelId="{D2A215C0-DBE7-4309-842A-18C7DA90F897}" type="parTrans" cxnId="{75226909-03FA-48AE-8866-EBB8F77D3937}">
      <dgm:prSet/>
      <dgm:spPr/>
      <dgm:t>
        <a:bodyPr/>
        <a:lstStyle/>
        <a:p>
          <a:endParaRPr lang="en-US"/>
        </a:p>
      </dgm:t>
    </dgm:pt>
    <dgm:pt modelId="{854E4C5D-DC97-4A1B-B643-13512691E107}" type="sibTrans" cxnId="{75226909-03FA-48AE-8866-EBB8F77D3937}">
      <dgm:prSet/>
      <dgm:spPr/>
      <dgm:t>
        <a:bodyPr/>
        <a:lstStyle/>
        <a:p>
          <a:endParaRPr lang="en-US"/>
        </a:p>
      </dgm:t>
    </dgm:pt>
    <dgm:pt modelId="{079E1435-5591-4FCA-936A-93CAB67ECBAC}">
      <dgm:prSet/>
      <dgm:spPr/>
      <dgm:t>
        <a:bodyPr/>
        <a:lstStyle/>
        <a:p>
          <a:pPr rtl="0"/>
          <a:r>
            <a:rPr lang="en-US" dirty="0" smtClean="0"/>
            <a:t>in few cases – resolution  is observed following RCT</a:t>
          </a:r>
          <a:endParaRPr lang="en-US" dirty="0"/>
        </a:p>
      </dgm:t>
    </dgm:pt>
    <dgm:pt modelId="{CE989EAC-B984-48B7-BCFA-6BA20FE75C0F}" type="parTrans" cxnId="{DA2CDC89-AEA7-47AB-A297-5DFE0C943505}">
      <dgm:prSet/>
      <dgm:spPr/>
      <dgm:t>
        <a:bodyPr/>
        <a:lstStyle/>
        <a:p>
          <a:endParaRPr lang="en-US"/>
        </a:p>
      </dgm:t>
    </dgm:pt>
    <dgm:pt modelId="{F839342B-F30F-4611-B12E-25F27F8683CE}" type="sibTrans" cxnId="{DA2CDC89-AEA7-47AB-A297-5DFE0C943505}">
      <dgm:prSet/>
      <dgm:spPr/>
      <dgm:t>
        <a:bodyPr/>
        <a:lstStyle/>
        <a:p>
          <a:endParaRPr lang="en-US"/>
        </a:p>
      </dgm:t>
    </dgm:pt>
    <dgm:pt modelId="{C3AAF5DF-A34B-4ED1-8B4A-7B6473783944}" type="pres">
      <dgm:prSet presAssocID="{0B4133D2-98C1-4A0A-8041-922DC1388F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B1BE14-A2DE-4D6F-BBF2-E310410DF19A}" type="pres">
      <dgm:prSet presAssocID="{4E1AF7AF-7DF7-4E83-85EB-D23EC84ACD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650A3-4302-4B93-861A-27FF6474B196}" type="pres">
      <dgm:prSet presAssocID="{854E4C5D-DC97-4A1B-B643-13512691E107}" presName="spacer" presStyleCnt="0"/>
      <dgm:spPr/>
    </dgm:pt>
    <dgm:pt modelId="{637CBCF2-7DA9-46F0-9C8F-EDEA9016C270}" type="pres">
      <dgm:prSet presAssocID="{079E1435-5591-4FCA-936A-93CAB67ECBA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4ECBC-53B1-42D4-B0A3-7C96ADBC60B5}" type="presOf" srcId="{079E1435-5591-4FCA-936A-93CAB67ECBAC}" destId="{637CBCF2-7DA9-46F0-9C8F-EDEA9016C270}" srcOrd="0" destOrd="0" presId="urn:microsoft.com/office/officeart/2005/8/layout/vList2"/>
    <dgm:cxn modelId="{8C34C83C-2A67-470C-BD11-36C1721A73E9}" type="presOf" srcId="{4E1AF7AF-7DF7-4E83-85EB-D23EC84ACDDF}" destId="{D3B1BE14-A2DE-4D6F-BBF2-E310410DF19A}" srcOrd="0" destOrd="0" presId="urn:microsoft.com/office/officeart/2005/8/layout/vList2"/>
    <dgm:cxn modelId="{34EE8303-9C86-44FD-9FC6-C43F8A2ADED1}" type="presOf" srcId="{0B4133D2-98C1-4A0A-8041-922DC1388FC5}" destId="{C3AAF5DF-A34B-4ED1-8B4A-7B6473783944}" srcOrd="0" destOrd="0" presId="urn:microsoft.com/office/officeart/2005/8/layout/vList2"/>
    <dgm:cxn modelId="{75226909-03FA-48AE-8866-EBB8F77D3937}" srcId="{0B4133D2-98C1-4A0A-8041-922DC1388FC5}" destId="{4E1AF7AF-7DF7-4E83-85EB-D23EC84ACDDF}" srcOrd="0" destOrd="0" parTransId="{D2A215C0-DBE7-4309-842A-18C7DA90F897}" sibTransId="{854E4C5D-DC97-4A1B-B643-13512691E107}"/>
    <dgm:cxn modelId="{DA2CDC89-AEA7-47AB-A297-5DFE0C943505}" srcId="{0B4133D2-98C1-4A0A-8041-922DC1388FC5}" destId="{079E1435-5591-4FCA-936A-93CAB67ECBAC}" srcOrd="1" destOrd="0" parTransId="{CE989EAC-B984-48B7-BCFA-6BA20FE75C0F}" sibTransId="{F839342B-F30F-4611-B12E-25F27F8683CE}"/>
    <dgm:cxn modelId="{24C8054C-EC9C-48F0-AA27-0675ADA7025F}" type="presParOf" srcId="{C3AAF5DF-A34B-4ED1-8B4A-7B6473783944}" destId="{D3B1BE14-A2DE-4D6F-BBF2-E310410DF19A}" srcOrd="0" destOrd="0" presId="urn:microsoft.com/office/officeart/2005/8/layout/vList2"/>
    <dgm:cxn modelId="{5AA4B454-62CF-457B-9C0D-FB3E81F3BB4A}" type="presParOf" srcId="{C3AAF5DF-A34B-4ED1-8B4A-7B6473783944}" destId="{708650A3-4302-4B93-861A-27FF6474B196}" srcOrd="1" destOrd="0" presId="urn:microsoft.com/office/officeart/2005/8/layout/vList2"/>
    <dgm:cxn modelId="{37BE0711-E784-4D52-B7F7-72CD3BB6DD4C}" type="presParOf" srcId="{C3AAF5DF-A34B-4ED1-8B4A-7B6473783944}" destId="{637CBCF2-7DA9-46F0-9C8F-EDEA9016C270}" srcOrd="2" destOrd="0" presId="urn:microsoft.com/office/officeart/2005/8/layout/vList2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9DE579E2-B687-4954-BA2F-ADC2F940B83B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51F340-54F6-460A-AB80-31B56A18DC66}">
      <dgm:prSet/>
      <dgm:spPr/>
      <dgm:t>
        <a:bodyPr/>
        <a:lstStyle/>
        <a:p>
          <a:pPr algn="l" rtl="0"/>
          <a:r>
            <a:rPr lang="en-US" dirty="0" smtClean="0"/>
            <a:t>Type of resorption that occurs in cementum &amp; dentin of the roots on the external surface of the teeth </a:t>
          </a:r>
          <a:endParaRPr lang="en-US" dirty="0"/>
        </a:p>
      </dgm:t>
    </dgm:pt>
    <dgm:pt modelId="{B6F4BCCA-6F87-4231-B79C-0B22F776CB5F}" type="parTrans" cxnId="{EF30369A-BED4-469B-A174-24C6CAF7C2CE}">
      <dgm:prSet/>
      <dgm:spPr/>
      <dgm:t>
        <a:bodyPr/>
        <a:lstStyle/>
        <a:p>
          <a:endParaRPr lang="en-US"/>
        </a:p>
      </dgm:t>
    </dgm:pt>
    <dgm:pt modelId="{B10D4018-6E48-49AB-A0D7-FBC9534B0BB6}" type="sibTrans" cxnId="{EF30369A-BED4-469B-A174-24C6CAF7C2CE}">
      <dgm:prSet/>
      <dgm:spPr/>
      <dgm:t>
        <a:bodyPr/>
        <a:lstStyle/>
        <a:p>
          <a:endParaRPr lang="en-US"/>
        </a:p>
      </dgm:t>
    </dgm:pt>
    <dgm:pt modelId="{CB96CA99-3886-488B-ADF1-252D0BCC9854}" type="pres">
      <dgm:prSet presAssocID="{9DE579E2-B687-4954-BA2F-ADC2F940B8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2DAD3B-84BF-4317-BFE2-50B15C3673BA}" type="pres">
      <dgm:prSet presAssocID="{F651F340-54F6-460A-AB80-31B56A18DC6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D8AC9-4A0D-43AD-8425-3DA1FEF0B40E}" type="presOf" srcId="{9DE579E2-B687-4954-BA2F-ADC2F940B83B}" destId="{CB96CA99-3886-488B-ADF1-252D0BCC9854}" srcOrd="0" destOrd="0" presId="urn:microsoft.com/office/officeart/2005/8/layout/process1"/>
    <dgm:cxn modelId="{09D9AD02-1D08-43BC-B62C-C02E1F4CCCE4}" type="presOf" srcId="{F651F340-54F6-460A-AB80-31B56A18DC66}" destId="{242DAD3B-84BF-4317-BFE2-50B15C3673BA}" srcOrd="0" destOrd="0" presId="urn:microsoft.com/office/officeart/2005/8/layout/process1"/>
    <dgm:cxn modelId="{EF30369A-BED4-469B-A174-24C6CAF7C2CE}" srcId="{9DE579E2-B687-4954-BA2F-ADC2F940B83B}" destId="{F651F340-54F6-460A-AB80-31B56A18DC66}" srcOrd="0" destOrd="0" parTransId="{B6F4BCCA-6F87-4231-B79C-0B22F776CB5F}" sibTransId="{B10D4018-6E48-49AB-A0D7-FBC9534B0BB6}"/>
    <dgm:cxn modelId="{13C7C2CC-8A02-4182-88F9-59A05E34C17C}" type="presParOf" srcId="{CB96CA99-3886-488B-ADF1-252D0BCC9854}" destId="{242DAD3B-84BF-4317-BFE2-50B15C3673BA}" srcOrd="0" destOrd="0" presId="urn:microsoft.com/office/officeart/2005/8/layout/process1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D5FA0D2-631B-4175-887D-5CCA2C241C66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F1CABE-493F-451A-A175-6C987A4613F3}">
      <dgm:prSet custT="1"/>
      <dgm:spPr/>
      <dgm:t>
        <a:bodyPr/>
        <a:lstStyle/>
        <a:p>
          <a:pPr rtl="0"/>
          <a:r>
            <a:rPr lang="en-US" sz="2000" dirty="0" smtClean="0"/>
            <a:t>PERIAPICAL INFLAMMATION</a:t>
          </a:r>
          <a:endParaRPr lang="en-US" sz="2000" dirty="0"/>
        </a:p>
      </dgm:t>
    </dgm:pt>
    <dgm:pt modelId="{5DC0F556-1C79-4A7C-B301-BAC0D440152C}" type="parTrans" cxnId="{17F0A4D2-3FED-469F-8393-56D1BBF52EF8}">
      <dgm:prSet/>
      <dgm:spPr/>
      <dgm:t>
        <a:bodyPr/>
        <a:lstStyle/>
        <a:p>
          <a:endParaRPr lang="en-US"/>
        </a:p>
      </dgm:t>
    </dgm:pt>
    <dgm:pt modelId="{B8FD3715-99C3-4E04-A216-1E935C40C2BC}" type="sibTrans" cxnId="{17F0A4D2-3FED-469F-8393-56D1BBF52EF8}">
      <dgm:prSet/>
      <dgm:spPr/>
      <dgm:t>
        <a:bodyPr/>
        <a:lstStyle/>
        <a:p>
          <a:endParaRPr lang="en-US"/>
        </a:p>
      </dgm:t>
    </dgm:pt>
    <dgm:pt modelId="{C8A66E13-9867-4AA5-88C8-4F90F09E0CDE}">
      <dgm:prSet custT="1"/>
      <dgm:spPr/>
      <dgm:t>
        <a:bodyPr/>
        <a:lstStyle/>
        <a:p>
          <a:pPr rtl="0"/>
          <a:r>
            <a:rPr lang="en-US" sz="2000" dirty="0" smtClean="0"/>
            <a:t>REIMPLANTATION </a:t>
          </a:r>
          <a:endParaRPr lang="en-US" sz="2000" dirty="0"/>
        </a:p>
      </dgm:t>
    </dgm:pt>
    <dgm:pt modelId="{A82BD485-3CE3-4364-8991-3A5087C2DD77}" type="parTrans" cxnId="{B803BBA6-AE57-417E-8CAA-51A2B87CC5D5}">
      <dgm:prSet/>
      <dgm:spPr/>
      <dgm:t>
        <a:bodyPr/>
        <a:lstStyle/>
        <a:p>
          <a:endParaRPr lang="en-US"/>
        </a:p>
      </dgm:t>
    </dgm:pt>
    <dgm:pt modelId="{678A0463-AC8F-4275-8904-A3A615523E14}" type="sibTrans" cxnId="{B803BBA6-AE57-417E-8CAA-51A2B87CC5D5}">
      <dgm:prSet/>
      <dgm:spPr/>
      <dgm:t>
        <a:bodyPr/>
        <a:lstStyle/>
        <a:p>
          <a:endParaRPr lang="en-US"/>
        </a:p>
      </dgm:t>
    </dgm:pt>
    <dgm:pt modelId="{DB9B8EE1-F5FA-4FFB-A7FD-C7FF89802170}">
      <dgm:prSet custT="1"/>
      <dgm:spPr/>
      <dgm:t>
        <a:bodyPr/>
        <a:lstStyle/>
        <a:p>
          <a:pPr rtl="0"/>
          <a:r>
            <a:rPr lang="en-US" sz="2000" dirty="0" smtClean="0"/>
            <a:t>TUMORS &amp; CYSTS </a:t>
          </a:r>
          <a:endParaRPr lang="en-US" sz="2000" dirty="0"/>
        </a:p>
      </dgm:t>
    </dgm:pt>
    <dgm:pt modelId="{8C54D716-9A5B-4694-9C87-DE5FE5B19108}" type="parTrans" cxnId="{C7045B93-DB4F-4CD1-A54E-5EE4B176A3CE}">
      <dgm:prSet/>
      <dgm:spPr/>
      <dgm:t>
        <a:bodyPr/>
        <a:lstStyle/>
        <a:p>
          <a:endParaRPr lang="en-US"/>
        </a:p>
      </dgm:t>
    </dgm:pt>
    <dgm:pt modelId="{2C81AC2A-A234-4867-AEF0-E93BFDCD66D2}" type="sibTrans" cxnId="{C7045B93-DB4F-4CD1-A54E-5EE4B176A3CE}">
      <dgm:prSet/>
      <dgm:spPr/>
      <dgm:t>
        <a:bodyPr/>
        <a:lstStyle/>
        <a:p>
          <a:endParaRPr lang="en-US"/>
        </a:p>
      </dgm:t>
    </dgm:pt>
    <dgm:pt modelId="{FBC33C0C-1286-4818-B5E4-5DBF1C7EE4B3}">
      <dgm:prSet custT="1"/>
      <dgm:spPr/>
      <dgm:t>
        <a:bodyPr/>
        <a:lstStyle/>
        <a:p>
          <a:pPr rtl="0"/>
          <a:r>
            <a:rPr lang="en-US" sz="2000" dirty="0" smtClean="0"/>
            <a:t>IMPACTION </a:t>
          </a:r>
          <a:endParaRPr lang="en-US" sz="2000" dirty="0"/>
        </a:p>
      </dgm:t>
    </dgm:pt>
    <dgm:pt modelId="{46B6305B-BE76-46F8-85C0-073F5C7D2742}" type="parTrans" cxnId="{022A6FA5-60EA-400C-9379-0A66C63481E4}">
      <dgm:prSet/>
      <dgm:spPr/>
      <dgm:t>
        <a:bodyPr/>
        <a:lstStyle/>
        <a:p>
          <a:endParaRPr lang="en-US"/>
        </a:p>
      </dgm:t>
    </dgm:pt>
    <dgm:pt modelId="{BE662472-85D2-4370-A981-F552407DDCC2}" type="sibTrans" cxnId="{022A6FA5-60EA-400C-9379-0A66C63481E4}">
      <dgm:prSet/>
      <dgm:spPr/>
      <dgm:t>
        <a:bodyPr/>
        <a:lstStyle/>
        <a:p>
          <a:endParaRPr lang="en-US"/>
        </a:p>
      </dgm:t>
    </dgm:pt>
    <dgm:pt modelId="{74B1142F-9DF2-4F7F-9D22-73BE6ED17B23}">
      <dgm:prSet custT="1"/>
      <dgm:spPr/>
      <dgm:t>
        <a:bodyPr/>
        <a:lstStyle/>
        <a:p>
          <a:pPr rtl="0"/>
          <a:r>
            <a:rPr lang="en-US" sz="2000" dirty="0" smtClean="0"/>
            <a:t>EXCESSIVE MECHANICAL &amp; OCCLUSAL STRESS</a:t>
          </a:r>
          <a:endParaRPr lang="en-US" sz="2000" dirty="0"/>
        </a:p>
      </dgm:t>
    </dgm:pt>
    <dgm:pt modelId="{CF480619-DE03-4E1E-9AEC-EA129FAF20BE}" type="parTrans" cxnId="{9E55393F-9417-4EC5-A554-0711C89528F0}">
      <dgm:prSet/>
      <dgm:spPr/>
      <dgm:t>
        <a:bodyPr/>
        <a:lstStyle/>
        <a:p>
          <a:endParaRPr lang="en-US"/>
        </a:p>
      </dgm:t>
    </dgm:pt>
    <dgm:pt modelId="{F5BDC02E-4B5F-43C7-BF81-BA86693AD281}" type="sibTrans" cxnId="{9E55393F-9417-4EC5-A554-0711C89528F0}">
      <dgm:prSet/>
      <dgm:spPr/>
      <dgm:t>
        <a:bodyPr/>
        <a:lstStyle/>
        <a:p>
          <a:endParaRPr lang="en-US"/>
        </a:p>
      </dgm:t>
    </dgm:pt>
    <dgm:pt modelId="{9225BD17-740B-4D70-B998-F90A24C03CFF}">
      <dgm:prSet custT="1"/>
      <dgm:spPr/>
      <dgm:t>
        <a:bodyPr/>
        <a:lstStyle/>
        <a:p>
          <a:pPr rtl="0"/>
          <a:r>
            <a:rPr lang="en-US" sz="2000" dirty="0" smtClean="0"/>
            <a:t>TRAUMA</a:t>
          </a:r>
          <a:endParaRPr lang="en-US" sz="2000" dirty="0"/>
        </a:p>
      </dgm:t>
    </dgm:pt>
    <dgm:pt modelId="{A17396D5-42B8-439C-B571-2240190259F6}" type="parTrans" cxnId="{5483355F-EB5D-4A35-873F-8850B2A7826E}">
      <dgm:prSet/>
      <dgm:spPr/>
      <dgm:t>
        <a:bodyPr/>
        <a:lstStyle/>
        <a:p>
          <a:endParaRPr lang="en-US"/>
        </a:p>
      </dgm:t>
    </dgm:pt>
    <dgm:pt modelId="{C8C7F0F0-44B1-4314-A6BE-EA22AE69EAC4}" type="sibTrans" cxnId="{5483355F-EB5D-4A35-873F-8850B2A7826E}">
      <dgm:prSet/>
      <dgm:spPr/>
      <dgm:t>
        <a:bodyPr/>
        <a:lstStyle/>
        <a:p>
          <a:endParaRPr lang="en-US"/>
        </a:p>
      </dgm:t>
    </dgm:pt>
    <dgm:pt modelId="{239E812F-8867-4895-9E61-D8CE6774DB6D}">
      <dgm:prSet custT="1"/>
      <dgm:spPr/>
      <dgm:t>
        <a:bodyPr/>
        <a:lstStyle/>
        <a:p>
          <a:pPr rtl="0"/>
          <a:r>
            <a:rPr lang="en-US" sz="2000" dirty="0" smtClean="0"/>
            <a:t>GRAFTING</a:t>
          </a:r>
          <a:endParaRPr lang="en-US" sz="2000" dirty="0"/>
        </a:p>
      </dgm:t>
    </dgm:pt>
    <dgm:pt modelId="{D27FB266-B28F-4326-B2A8-FF915A21046C}" type="parTrans" cxnId="{2F17DF7F-CB4B-437D-8BC4-F1C316068550}">
      <dgm:prSet/>
      <dgm:spPr/>
      <dgm:t>
        <a:bodyPr/>
        <a:lstStyle/>
        <a:p>
          <a:endParaRPr lang="en-US"/>
        </a:p>
      </dgm:t>
    </dgm:pt>
    <dgm:pt modelId="{1B9813BC-D26B-44CC-8A54-F5A73A37A000}" type="sibTrans" cxnId="{2F17DF7F-CB4B-437D-8BC4-F1C316068550}">
      <dgm:prSet/>
      <dgm:spPr/>
      <dgm:t>
        <a:bodyPr/>
        <a:lstStyle/>
        <a:p>
          <a:endParaRPr lang="en-US"/>
        </a:p>
      </dgm:t>
    </dgm:pt>
    <dgm:pt modelId="{315F4B33-2010-4007-B071-757F85468F92}">
      <dgm:prSet custT="1"/>
      <dgm:spPr/>
      <dgm:t>
        <a:bodyPr/>
        <a:lstStyle/>
        <a:p>
          <a:pPr rtl="0"/>
          <a:r>
            <a:rPr lang="en-US" sz="2000" dirty="0" smtClean="0"/>
            <a:t>PAGETS DISEASE OF BONE</a:t>
          </a:r>
          <a:endParaRPr lang="en-US" sz="2000" dirty="0"/>
        </a:p>
      </dgm:t>
    </dgm:pt>
    <dgm:pt modelId="{FEE4D9D2-E639-4D6D-A2AE-AE1B11ED6181}" type="parTrans" cxnId="{F544FA23-F3A5-4FE8-9C79-879C2E6A2932}">
      <dgm:prSet/>
      <dgm:spPr/>
      <dgm:t>
        <a:bodyPr/>
        <a:lstStyle/>
        <a:p>
          <a:endParaRPr lang="en-US"/>
        </a:p>
      </dgm:t>
    </dgm:pt>
    <dgm:pt modelId="{55737E10-BD3C-49C0-8E4D-D13D1D9C21C4}" type="sibTrans" cxnId="{F544FA23-F3A5-4FE8-9C79-879C2E6A2932}">
      <dgm:prSet/>
      <dgm:spPr/>
      <dgm:t>
        <a:bodyPr/>
        <a:lstStyle/>
        <a:p>
          <a:endParaRPr lang="en-US"/>
        </a:p>
      </dgm:t>
    </dgm:pt>
    <dgm:pt modelId="{C8966F44-43B2-423D-BEC0-0DD1681E4EAD}">
      <dgm:prSet custT="1"/>
      <dgm:spPr/>
      <dgm:t>
        <a:bodyPr/>
        <a:lstStyle/>
        <a:p>
          <a:pPr rtl="0"/>
          <a:r>
            <a:rPr lang="en-US" sz="2000" dirty="0" smtClean="0"/>
            <a:t>IDIOPATHIC ROOT RESORPTION </a:t>
          </a:r>
          <a:endParaRPr lang="en-US" sz="2000" dirty="0"/>
        </a:p>
      </dgm:t>
    </dgm:pt>
    <dgm:pt modelId="{0E8A2C16-D20E-4D26-83DE-53913E54019F}" type="parTrans" cxnId="{40ACDD40-1AB4-41DD-8843-3C68C180A6FD}">
      <dgm:prSet/>
      <dgm:spPr/>
      <dgm:t>
        <a:bodyPr/>
        <a:lstStyle/>
        <a:p>
          <a:endParaRPr lang="en-US"/>
        </a:p>
      </dgm:t>
    </dgm:pt>
    <dgm:pt modelId="{0834A0AB-1A46-48A9-A19C-233BD63EA604}" type="sibTrans" cxnId="{40ACDD40-1AB4-41DD-8843-3C68C180A6FD}">
      <dgm:prSet/>
      <dgm:spPr/>
      <dgm:t>
        <a:bodyPr/>
        <a:lstStyle/>
        <a:p>
          <a:endParaRPr lang="en-US"/>
        </a:p>
      </dgm:t>
    </dgm:pt>
    <dgm:pt modelId="{427B20E5-ED22-4934-A7B2-9B56331C46E0}" type="pres">
      <dgm:prSet presAssocID="{DD5FA0D2-631B-4175-887D-5CCA2C241C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FC36421-D062-48A8-9EF1-9EF63CD7AF18}" type="pres">
      <dgm:prSet presAssocID="{DD5FA0D2-631B-4175-887D-5CCA2C241C66}" presName="pyramid" presStyleLbl="node1" presStyleIdx="0" presStyleCnt="1"/>
      <dgm:spPr/>
    </dgm:pt>
    <dgm:pt modelId="{74AB83D2-E9E5-4E6B-87D8-E92898E1BD24}" type="pres">
      <dgm:prSet presAssocID="{DD5FA0D2-631B-4175-887D-5CCA2C241C66}" presName="theList" presStyleCnt="0"/>
      <dgm:spPr/>
    </dgm:pt>
    <dgm:pt modelId="{0951D25A-7F3F-42F5-B602-27012639848C}" type="pres">
      <dgm:prSet presAssocID="{DCF1CABE-493F-451A-A175-6C987A4613F3}" presName="aNode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15C5F-6B87-4DDD-8D62-7688C4370852}" type="pres">
      <dgm:prSet presAssocID="{DCF1CABE-493F-451A-A175-6C987A4613F3}" presName="aSpace" presStyleCnt="0"/>
      <dgm:spPr/>
    </dgm:pt>
    <dgm:pt modelId="{475B6EB7-A008-42FE-B810-3ADBD5E21EC1}" type="pres">
      <dgm:prSet presAssocID="{C8A66E13-9867-4AA5-88C8-4F90F09E0CDE}" presName="aNode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145A9-9DBC-44F0-83C3-3F34B9552D3E}" type="pres">
      <dgm:prSet presAssocID="{C8A66E13-9867-4AA5-88C8-4F90F09E0CDE}" presName="aSpace" presStyleCnt="0"/>
      <dgm:spPr/>
    </dgm:pt>
    <dgm:pt modelId="{B7E2D684-DB10-42B1-9008-95044189E316}" type="pres">
      <dgm:prSet presAssocID="{DB9B8EE1-F5FA-4FFB-A7FD-C7FF89802170}" presName="aNode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9A422-76A3-49C2-84D5-985E4904F0DB}" type="pres">
      <dgm:prSet presAssocID="{DB9B8EE1-F5FA-4FFB-A7FD-C7FF89802170}" presName="aSpace" presStyleCnt="0"/>
      <dgm:spPr/>
    </dgm:pt>
    <dgm:pt modelId="{FB2EEEB6-029A-42B1-BC6F-DCF790CAD8AD}" type="pres">
      <dgm:prSet presAssocID="{FBC33C0C-1286-4818-B5E4-5DBF1C7EE4B3}" presName="aNode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D8288-72B3-4DC5-A9BF-463A62260D06}" type="pres">
      <dgm:prSet presAssocID="{FBC33C0C-1286-4818-B5E4-5DBF1C7EE4B3}" presName="aSpace" presStyleCnt="0"/>
      <dgm:spPr/>
    </dgm:pt>
    <dgm:pt modelId="{78A879AF-BF57-4F42-8C28-5FA08C1EC8DB}" type="pres">
      <dgm:prSet presAssocID="{74B1142F-9DF2-4F7F-9D22-73BE6ED17B23}" presName="aNode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A4419-7F24-407D-98FB-70D59AA42E2A}" type="pres">
      <dgm:prSet presAssocID="{74B1142F-9DF2-4F7F-9D22-73BE6ED17B23}" presName="aSpace" presStyleCnt="0"/>
      <dgm:spPr/>
    </dgm:pt>
    <dgm:pt modelId="{DCB75FAE-F70D-41DE-BBC4-A4EE788DE8DB}" type="pres">
      <dgm:prSet presAssocID="{9225BD17-740B-4D70-B998-F90A24C03CFF}" presName="aNode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6BD24-5762-4120-942A-56103EEF9F59}" type="pres">
      <dgm:prSet presAssocID="{9225BD17-740B-4D70-B998-F90A24C03CFF}" presName="aSpace" presStyleCnt="0"/>
      <dgm:spPr/>
    </dgm:pt>
    <dgm:pt modelId="{37D74E05-87CE-4CB6-8FBD-7ECFC0FC5F7E}" type="pres">
      <dgm:prSet presAssocID="{239E812F-8867-4895-9E61-D8CE6774DB6D}" presName="aNode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D3C83-7AC3-4C8A-9469-5F5EF958DFA7}" type="pres">
      <dgm:prSet presAssocID="{239E812F-8867-4895-9E61-D8CE6774DB6D}" presName="aSpace" presStyleCnt="0"/>
      <dgm:spPr/>
    </dgm:pt>
    <dgm:pt modelId="{083C44CE-C1CB-446C-91AA-009B55846E88}" type="pres">
      <dgm:prSet presAssocID="{315F4B33-2010-4007-B071-757F85468F92}" presName="aNode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BB681-112A-43CA-A973-C011EDFEA642}" type="pres">
      <dgm:prSet presAssocID="{315F4B33-2010-4007-B071-757F85468F92}" presName="aSpace" presStyleCnt="0"/>
      <dgm:spPr/>
    </dgm:pt>
    <dgm:pt modelId="{DAADA93F-16CC-4DDF-AED2-E8413FCCE61D}" type="pres">
      <dgm:prSet presAssocID="{C8966F44-43B2-423D-BEC0-0DD1681E4EAD}" presName="aNode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67642-108C-4620-8E1D-9C80C7734200}" type="pres">
      <dgm:prSet presAssocID="{C8966F44-43B2-423D-BEC0-0DD1681E4EAD}" presName="aSpace" presStyleCnt="0"/>
      <dgm:spPr/>
    </dgm:pt>
  </dgm:ptLst>
  <dgm:cxnLst>
    <dgm:cxn modelId="{717082CF-85B0-492C-8DB1-3846F1A63755}" type="presOf" srcId="{C8A66E13-9867-4AA5-88C8-4F90F09E0CDE}" destId="{475B6EB7-A008-42FE-B810-3ADBD5E21EC1}" srcOrd="0" destOrd="0" presId="urn:microsoft.com/office/officeart/2005/8/layout/pyramid2"/>
    <dgm:cxn modelId="{C7045B93-DB4F-4CD1-A54E-5EE4B176A3CE}" srcId="{DD5FA0D2-631B-4175-887D-5CCA2C241C66}" destId="{DB9B8EE1-F5FA-4FFB-A7FD-C7FF89802170}" srcOrd="2" destOrd="0" parTransId="{8C54D716-9A5B-4694-9C87-DE5FE5B19108}" sibTransId="{2C81AC2A-A234-4867-AEF0-E93BFDCD66D2}"/>
    <dgm:cxn modelId="{DA5F8032-26FD-48A8-AD59-68FE106A8613}" type="presOf" srcId="{239E812F-8867-4895-9E61-D8CE6774DB6D}" destId="{37D74E05-87CE-4CB6-8FBD-7ECFC0FC5F7E}" srcOrd="0" destOrd="0" presId="urn:microsoft.com/office/officeart/2005/8/layout/pyramid2"/>
    <dgm:cxn modelId="{F544FA23-F3A5-4FE8-9C79-879C2E6A2932}" srcId="{DD5FA0D2-631B-4175-887D-5CCA2C241C66}" destId="{315F4B33-2010-4007-B071-757F85468F92}" srcOrd="7" destOrd="0" parTransId="{FEE4D9D2-E639-4D6D-A2AE-AE1B11ED6181}" sibTransId="{55737E10-BD3C-49C0-8E4D-D13D1D9C21C4}"/>
    <dgm:cxn modelId="{943856CC-6473-41F7-8609-1C053A2EA91E}" type="presOf" srcId="{DCF1CABE-493F-451A-A175-6C987A4613F3}" destId="{0951D25A-7F3F-42F5-B602-27012639848C}" srcOrd="0" destOrd="0" presId="urn:microsoft.com/office/officeart/2005/8/layout/pyramid2"/>
    <dgm:cxn modelId="{022A6FA5-60EA-400C-9379-0A66C63481E4}" srcId="{DD5FA0D2-631B-4175-887D-5CCA2C241C66}" destId="{FBC33C0C-1286-4818-B5E4-5DBF1C7EE4B3}" srcOrd="3" destOrd="0" parTransId="{46B6305B-BE76-46F8-85C0-073F5C7D2742}" sibTransId="{BE662472-85D2-4370-A981-F552407DDCC2}"/>
    <dgm:cxn modelId="{9E55393F-9417-4EC5-A554-0711C89528F0}" srcId="{DD5FA0D2-631B-4175-887D-5CCA2C241C66}" destId="{74B1142F-9DF2-4F7F-9D22-73BE6ED17B23}" srcOrd="4" destOrd="0" parTransId="{CF480619-DE03-4E1E-9AEC-EA129FAF20BE}" sibTransId="{F5BDC02E-4B5F-43C7-BF81-BA86693AD281}"/>
    <dgm:cxn modelId="{17F0A4D2-3FED-469F-8393-56D1BBF52EF8}" srcId="{DD5FA0D2-631B-4175-887D-5CCA2C241C66}" destId="{DCF1CABE-493F-451A-A175-6C987A4613F3}" srcOrd="0" destOrd="0" parTransId="{5DC0F556-1C79-4A7C-B301-BAC0D440152C}" sibTransId="{B8FD3715-99C3-4E04-A216-1E935C40C2BC}"/>
    <dgm:cxn modelId="{80A4043F-BA3A-426C-BF6C-79D485CE6615}" type="presOf" srcId="{DB9B8EE1-F5FA-4FFB-A7FD-C7FF89802170}" destId="{B7E2D684-DB10-42B1-9008-95044189E316}" srcOrd="0" destOrd="0" presId="urn:microsoft.com/office/officeart/2005/8/layout/pyramid2"/>
    <dgm:cxn modelId="{5483355F-EB5D-4A35-873F-8850B2A7826E}" srcId="{DD5FA0D2-631B-4175-887D-5CCA2C241C66}" destId="{9225BD17-740B-4D70-B998-F90A24C03CFF}" srcOrd="5" destOrd="0" parTransId="{A17396D5-42B8-439C-B571-2240190259F6}" sibTransId="{C8C7F0F0-44B1-4314-A6BE-EA22AE69EAC4}"/>
    <dgm:cxn modelId="{32D40DA0-CA85-4FA0-A6E0-6BBDDA5F3ECE}" type="presOf" srcId="{74B1142F-9DF2-4F7F-9D22-73BE6ED17B23}" destId="{78A879AF-BF57-4F42-8C28-5FA08C1EC8DB}" srcOrd="0" destOrd="0" presId="urn:microsoft.com/office/officeart/2005/8/layout/pyramid2"/>
    <dgm:cxn modelId="{00794829-6E72-4FEE-B2BC-FE3BACDF30A1}" type="presOf" srcId="{9225BD17-740B-4D70-B998-F90A24C03CFF}" destId="{DCB75FAE-F70D-41DE-BBC4-A4EE788DE8DB}" srcOrd="0" destOrd="0" presId="urn:microsoft.com/office/officeart/2005/8/layout/pyramid2"/>
    <dgm:cxn modelId="{EC42053A-D6EC-4DDE-900D-DD42CFFF12D7}" type="presOf" srcId="{315F4B33-2010-4007-B071-757F85468F92}" destId="{083C44CE-C1CB-446C-91AA-009B55846E88}" srcOrd="0" destOrd="0" presId="urn:microsoft.com/office/officeart/2005/8/layout/pyramid2"/>
    <dgm:cxn modelId="{56178BD4-F200-4F60-8C4C-80A7F3DE3266}" type="presOf" srcId="{FBC33C0C-1286-4818-B5E4-5DBF1C7EE4B3}" destId="{FB2EEEB6-029A-42B1-BC6F-DCF790CAD8AD}" srcOrd="0" destOrd="0" presId="urn:microsoft.com/office/officeart/2005/8/layout/pyramid2"/>
    <dgm:cxn modelId="{B803BBA6-AE57-417E-8CAA-51A2B87CC5D5}" srcId="{DD5FA0D2-631B-4175-887D-5CCA2C241C66}" destId="{C8A66E13-9867-4AA5-88C8-4F90F09E0CDE}" srcOrd="1" destOrd="0" parTransId="{A82BD485-3CE3-4364-8991-3A5087C2DD77}" sibTransId="{678A0463-AC8F-4275-8904-A3A615523E14}"/>
    <dgm:cxn modelId="{731DBF42-5FDD-4A7A-BDE7-51340E5E5A29}" type="presOf" srcId="{C8966F44-43B2-423D-BEC0-0DD1681E4EAD}" destId="{DAADA93F-16CC-4DDF-AED2-E8413FCCE61D}" srcOrd="0" destOrd="0" presId="urn:microsoft.com/office/officeart/2005/8/layout/pyramid2"/>
    <dgm:cxn modelId="{B884F090-BD21-46ED-8C9E-6AA5C0FB680A}" type="presOf" srcId="{DD5FA0D2-631B-4175-887D-5CCA2C241C66}" destId="{427B20E5-ED22-4934-A7B2-9B56331C46E0}" srcOrd="0" destOrd="0" presId="urn:microsoft.com/office/officeart/2005/8/layout/pyramid2"/>
    <dgm:cxn modelId="{2F17DF7F-CB4B-437D-8BC4-F1C316068550}" srcId="{DD5FA0D2-631B-4175-887D-5CCA2C241C66}" destId="{239E812F-8867-4895-9E61-D8CE6774DB6D}" srcOrd="6" destOrd="0" parTransId="{D27FB266-B28F-4326-B2A8-FF915A21046C}" sibTransId="{1B9813BC-D26B-44CC-8A54-F5A73A37A000}"/>
    <dgm:cxn modelId="{40ACDD40-1AB4-41DD-8843-3C68C180A6FD}" srcId="{DD5FA0D2-631B-4175-887D-5CCA2C241C66}" destId="{C8966F44-43B2-423D-BEC0-0DD1681E4EAD}" srcOrd="8" destOrd="0" parTransId="{0E8A2C16-D20E-4D26-83DE-53913E54019F}" sibTransId="{0834A0AB-1A46-48A9-A19C-233BD63EA604}"/>
    <dgm:cxn modelId="{0E920E2F-E2C7-4337-A493-1EFBEEF284C1}" type="presParOf" srcId="{427B20E5-ED22-4934-A7B2-9B56331C46E0}" destId="{3FC36421-D062-48A8-9EF1-9EF63CD7AF18}" srcOrd="0" destOrd="0" presId="urn:microsoft.com/office/officeart/2005/8/layout/pyramid2"/>
    <dgm:cxn modelId="{F9F685D3-0FFA-4859-B484-248715C46C6D}" type="presParOf" srcId="{427B20E5-ED22-4934-A7B2-9B56331C46E0}" destId="{74AB83D2-E9E5-4E6B-87D8-E92898E1BD24}" srcOrd="1" destOrd="0" presId="urn:microsoft.com/office/officeart/2005/8/layout/pyramid2"/>
    <dgm:cxn modelId="{3968DE49-8E69-40DE-85BC-D1E4D7840543}" type="presParOf" srcId="{74AB83D2-E9E5-4E6B-87D8-E92898E1BD24}" destId="{0951D25A-7F3F-42F5-B602-27012639848C}" srcOrd="0" destOrd="0" presId="urn:microsoft.com/office/officeart/2005/8/layout/pyramid2"/>
    <dgm:cxn modelId="{25C8659C-C80C-4D18-8691-EC9F2110DEFA}" type="presParOf" srcId="{74AB83D2-E9E5-4E6B-87D8-E92898E1BD24}" destId="{83415C5F-6B87-4DDD-8D62-7688C4370852}" srcOrd="1" destOrd="0" presId="urn:microsoft.com/office/officeart/2005/8/layout/pyramid2"/>
    <dgm:cxn modelId="{FFD64E7D-B540-4DE7-97E6-0031BBCEEC3E}" type="presParOf" srcId="{74AB83D2-E9E5-4E6B-87D8-E92898E1BD24}" destId="{475B6EB7-A008-42FE-B810-3ADBD5E21EC1}" srcOrd="2" destOrd="0" presId="urn:microsoft.com/office/officeart/2005/8/layout/pyramid2"/>
    <dgm:cxn modelId="{52DB82B3-2CA2-46E0-B523-5C56CF9302FF}" type="presParOf" srcId="{74AB83D2-E9E5-4E6B-87D8-E92898E1BD24}" destId="{3CB145A9-9DBC-44F0-83C3-3F34B9552D3E}" srcOrd="3" destOrd="0" presId="urn:microsoft.com/office/officeart/2005/8/layout/pyramid2"/>
    <dgm:cxn modelId="{C51FD6A6-F18B-4387-BD44-85860804E36C}" type="presParOf" srcId="{74AB83D2-E9E5-4E6B-87D8-E92898E1BD24}" destId="{B7E2D684-DB10-42B1-9008-95044189E316}" srcOrd="4" destOrd="0" presId="urn:microsoft.com/office/officeart/2005/8/layout/pyramid2"/>
    <dgm:cxn modelId="{0D0F5AA4-A7EE-4809-A3D9-A4CC8776591C}" type="presParOf" srcId="{74AB83D2-E9E5-4E6B-87D8-E92898E1BD24}" destId="{0DD9A422-76A3-49C2-84D5-985E4904F0DB}" srcOrd="5" destOrd="0" presId="urn:microsoft.com/office/officeart/2005/8/layout/pyramid2"/>
    <dgm:cxn modelId="{A157A63C-FFAE-4A54-833D-59D6828B126B}" type="presParOf" srcId="{74AB83D2-E9E5-4E6B-87D8-E92898E1BD24}" destId="{FB2EEEB6-029A-42B1-BC6F-DCF790CAD8AD}" srcOrd="6" destOrd="0" presId="urn:microsoft.com/office/officeart/2005/8/layout/pyramid2"/>
    <dgm:cxn modelId="{83D2B89C-5218-45CB-8ABB-956251640EC5}" type="presParOf" srcId="{74AB83D2-E9E5-4E6B-87D8-E92898E1BD24}" destId="{818D8288-72B3-4DC5-A9BF-463A62260D06}" srcOrd="7" destOrd="0" presId="urn:microsoft.com/office/officeart/2005/8/layout/pyramid2"/>
    <dgm:cxn modelId="{50D087C8-DF3D-41B9-901C-368DB3C72294}" type="presParOf" srcId="{74AB83D2-E9E5-4E6B-87D8-E92898E1BD24}" destId="{78A879AF-BF57-4F42-8C28-5FA08C1EC8DB}" srcOrd="8" destOrd="0" presId="urn:microsoft.com/office/officeart/2005/8/layout/pyramid2"/>
    <dgm:cxn modelId="{5107B1CE-D22C-476B-8DC8-02EBE03E5074}" type="presParOf" srcId="{74AB83D2-E9E5-4E6B-87D8-E92898E1BD24}" destId="{3A0A4419-7F24-407D-98FB-70D59AA42E2A}" srcOrd="9" destOrd="0" presId="urn:microsoft.com/office/officeart/2005/8/layout/pyramid2"/>
    <dgm:cxn modelId="{91075EC4-A672-47F1-9C0D-4651814478D6}" type="presParOf" srcId="{74AB83D2-E9E5-4E6B-87D8-E92898E1BD24}" destId="{DCB75FAE-F70D-41DE-BBC4-A4EE788DE8DB}" srcOrd="10" destOrd="0" presId="urn:microsoft.com/office/officeart/2005/8/layout/pyramid2"/>
    <dgm:cxn modelId="{3848A5B0-1569-4FED-A217-1D02C3BE5669}" type="presParOf" srcId="{74AB83D2-E9E5-4E6B-87D8-E92898E1BD24}" destId="{7576BD24-5762-4120-942A-56103EEF9F59}" srcOrd="11" destOrd="0" presId="urn:microsoft.com/office/officeart/2005/8/layout/pyramid2"/>
    <dgm:cxn modelId="{BBEC3046-7E79-4868-9A1D-13A666FB6BC1}" type="presParOf" srcId="{74AB83D2-E9E5-4E6B-87D8-E92898E1BD24}" destId="{37D74E05-87CE-4CB6-8FBD-7ECFC0FC5F7E}" srcOrd="12" destOrd="0" presId="urn:microsoft.com/office/officeart/2005/8/layout/pyramid2"/>
    <dgm:cxn modelId="{5A4B5DFD-4857-4996-809A-91FE9ACF35B6}" type="presParOf" srcId="{74AB83D2-E9E5-4E6B-87D8-E92898E1BD24}" destId="{D94D3C83-7AC3-4C8A-9469-5F5EF958DFA7}" srcOrd="13" destOrd="0" presId="urn:microsoft.com/office/officeart/2005/8/layout/pyramid2"/>
    <dgm:cxn modelId="{7A9F6724-E9C4-4D7E-83B3-6F611CC58E51}" type="presParOf" srcId="{74AB83D2-E9E5-4E6B-87D8-E92898E1BD24}" destId="{083C44CE-C1CB-446C-91AA-009B55846E88}" srcOrd="14" destOrd="0" presId="urn:microsoft.com/office/officeart/2005/8/layout/pyramid2"/>
    <dgm:cxn modelId="{0E11F04F-9D46-4118-8D46-78E74109F8BD}" type="presParOf" srcId="{74AB83D2-E9E5-4E6B-87D8-E92898E1BD24}" destId="{EEFBB681-112A-43CA-A973-C011EDFEA642}" srcOrd="15" destOrd="0" presId="urn:microsoft.com/office/officeart/2005/8/layout/pyramid2"/>
    <dgm:cxn modelId="{A34E9C05-31B1-4060-A689-531C4150022D}" type="presParOf" srcId="{74AB83D2-E9E5-4E6B-87D8-E92898E1BD24}" destId="{DAADA93F-16CC-4DDF-AED2-E8413FCCE61D}" srcOrd="16" destOrd="0" presId="urn:microsoft.com/office/officeart/2005/8/layout/pyramid2"/>
    <dgm:cxn modelId="{443454E7-ECF2-4AEF-AEAD-DBC4B3136F1A}" type="presParOf" srcId="{74AB83D2-E9E5-4E6B-87D8-E92898E1BD24}" destId="{A7067642-108C-4620-8E1D-9C80C7734200}" srcOrd="17" destOrd="0" presId="urn:microsoft.com/office/officeart/2005/8/layout/pyramid2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982F11AA-ED1F-406C-B624-19CDE1C4747B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EBB8EC-C57A-4100-9507-95C229B2D9D0}">
      <dgm:prSet/>
      <dgm:spPr/>
      <dgm:t>
        <a:bodyPr/>
        <a:lstStyle/>
        <a:p>
          <a:pPr rtl="0"/>
          <a:r>
            <a:rPr lang="en-US" dirty="0" smtClean="0"/>
            <a:t>Asymptomatic </a:t>
          </a:r>
          <a:endParaRPr lang="en-US" dirty="0"/>
        </a:p>
      </dgm:t>
    </dgm:pt>
    <dgm:pt modelId="{200D6CE3-766C-4319-A45B-CE7552D47BD3}" type="parTrans" cxnId="{A7FE1715-0A92-43FF-8AD2-4B03BDDF4D46}">
      <dgm:prSet/>
      <dgm:spPr/>
      <dgm:t>
        <a:bodyPr/>
        <a:lstStyle/>
        <a:p>
          <a:endParaRPr lang="en-US"/>
        </a:p>
      </dgm:t>
    </dgm:pt>
    <dgm:pt modelId="{BB57FEB1-1858-46EC-8E30-4047384FC586}" type="sibTrans" cxnId="{A7FE1715-0A92-43FF-8AD2-4B03BDDF4D46}">
      <dgm:prSet/>
      <dgm:spPr/>
      <dgm:t>
        <a:bodyPr/>
        <a:lstStyle/>
        <a:p>
          <a:endParaRPr lang="en-US"/>
        </a:p>
      </dgm:t>
    </dgm:pt>
    <dgm:pt modelId="{95D1BA10-DF37-4FA4-98D5-36084001D382}">
      <dgm:prSet/>
      <dgm:spPr/>
      <dgm:t>
        <a:bodyPr/>
        <a:lstStyle/>
        <a:p>
          <a:pPr rtl="0"/>
          <a:r>
            <a:rPr lang="en-US" dirty="0" smtClean="0"/>
            <a:t>Sever – mobility </a:t>
          </a:r>
          <a:endParaRPr lang="en-US" dirty="0"/>
        </a:p>
      </dgm:t>
    </dgm:pt>
    <dgm:pt modelId="{CD91BDF2-99BA-4D7A-9D3D-2075F919B1AE}" type="parTrans" cxnId="{97C1CD6A-7304-4BB5-BF10-ECE6ECF36E44}">
      <dgm:prSet/>
      <dgm:spPr/>
      <dgm:t>
        <a:bodyPr/>
        <a:lstStyle/>
        <a:p>
          <a:endParaRPr lang="en-US"/>
        </a:p>
      </dgm:t>
    </dgm:pt>
    <dgm:pt modelId="{C370192E-2D8D-43E8-9FEE-C8299588C97D}" type="sibTrans" cxnId="{97C1CD6A-7304-4BB5-BF10-ECE6ECF36E44}">
      <dgm:prSet/>
      <dgm:spPr/>
      <dgm:t>
        <a:bodyPr/>
        <a:lstStyle/>
        <a:p>
          <a:endParaRPr lang="en-US"/>
        </a:p>
      </dgm:t>
    </dgm:pt>
    <dgm:pt modelId="{90297632-EDBA-43A3-BA30-EBFDD1D23307}">
      <dgm:prSet/>
      <dgm:spPr/>
      <dgm:t>
        <a:bodyPr/>
        <a:lstStyle/>
        <a:p>
          <a:pPr rtl="0"/>
          <a:r>
            <a:rPr lang="en-US" dirty="0" smtClean="0"/>
            <a:t>Extends –crown – resembles pink tooth </a:t>
          </a:r>
          <a:endParaRPr lang="en-US" dirty="0"/>
        </a:p>
      </dgm:t>
    </dgm:pt>
    <dgm:pt modelId="{64AC3402-FA52-41A8-B894-83EABCAC2D65}" type="parTrans" cxnId="{D658EBE6-67AA-48DE-85C2-8D14E168C8CB}">
      <dgm:prSet/>
      <dgm:spPr/>
      <dgm:t>
        <a:bodyPr/>
        <a:lstStyle/>
        <a:p>
          <a:endParaRPr lang="en-US"/>
        </a:p>
      </dgm:t>
    </dgm:pt>
    <dgm:pt modelId="{1D6EF140-12E5-4A06-8C0B-20B79F5E3ABD}" type="sibTrans" cxnId="{D658EBE6-67AA-48DE-85C2-8D14E168C8CB}">
      <dgm:prSet/>
      <dgm:spPr/>
      <dgm:t>
        <a:bodyPr/>
        <a:lstStyle/>
        <a:p>
          <a:endParaRPr lang="en-US"/>
        </a:p>
      </dgm:t>
    </dgm:pt>
    <dgm:pt modelId="{4042B2E2-4CFB-4F26-ABC7-E55780B504A3}" type="pres">
      <dgm:prSet presAssocID="{982F11AA-ED1F-406C-B624-19CDE1C4747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8B712-36A3-4F46-9177-AF653343E7C8}" type="pres">
      <dgm:prSet presAssocID="{56EBB8EC-C57A-4100-9507-95C229B2D9D0}" presName="circ1" presStyleLbl="vennNode1" presStyleIdx="0" presStyleCnt="3"/>
      <dgm:spPr/>
      <dgm:t>
        <a:bodyPr/>
        <a:lstStyle/>
        <a:p>
          <a:endParaRPr lang="en-US"/>
        </a:p>
      </dgm:t>
    </dgm:pt>
    <dgm:pt modelId="{F409638A-B1E7-49DC-82D3-9A6BB75477B8}" type="pres">
      <dgm:prSet presAssocID="{56EBB8EC-C57A-4100-9507-95C229B2D9D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48A00-FE96-4272-86B5-CD29BBB13503}" type="pres">
      <dgm:prSet presAssocID="{95D1BA10-DF37-4FA4-98D5-36084001D382}" presName="circ2" presStyleLbl="vennNode1" presStyleIdx="1" presStyleCnt="3"/>
      <dgm:spPr/>
      <dgm:t>
        <a:bodyPr/>
        <a:lstStyle/>
        <a:p>
          <a:endParaRPr lang="en-US"/>
        </a:p>
      </dgm:t>
    </dgm:pt>
    <dgm:pt modelId="{920D4CA8-3BBE-4C5F-9DC8-4576820B5D5C}" type="pres">
      <dgm:prSet presAssocID="{95D1BA10-DF37-4FA4-98D5-36084001D3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0B657-8B58-464D-9680-7DF8070944AE}" type="pres">
      <dgm:prSet presAssocID="{90297632-EDBA-43A3-BA30-EBFDD1D23307}" presName="circ3" presStyleLbl="vennNode1" presStyleIdx="2" presStyleCnt="3"/>
      <dgm:spPr/>
      <dgm:t>
        <a:bodyPr/>
        <a:lstStyle/>
        <a:p>
          <a:endParaRPr lang="en-US"/>
        </a:p>
      </dgm:t>
    </dgm:pt>
    <dgm:pt modelId="{43A67701-F74E-4CE0-8047-6E6787A63271}" type="pres">
      <dgm:prSet presAssocID="{90297632-EDBA-43A3-BA30-EBFDD1D233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1CD6A-7304-4BB5-BF10-ECE6ECF36E44}" srcId="{982F11AA-ED1F-406C-B624-19CDE1C4747B}" destId="{95D1BA10-DF37-4FA4-98D5-36084001D382}" srcOrd="1" destOrd="0" parTransId="{CD91BDF2-99BA-4D7A-9D3D-2075F919B1AE}" sibTransId="{C370192E-2D8D-43E8-9FEE-C8299588C97D}"/>
    <dgm:cxn modelId="{C48828DD-28B2-4B7A-B49A-04E47480D0EF}" type="presOf" srcId="{56EBB8EC-C57A-4100-9507-95C229B2D9D0}" destId="{F409638A-B1E7-49DC-82D3-9A6BB75477B8}" srcOrd="1" destOrd="0" presId="urn:microsoft.com/office/officeart/2005/8/layout/venn1"/>
    <dgm:cxn modelId="{BA19CAC8-7DA1-48EB-8C7D-62F7B1549C35}" type="presOf" srcId="{95D1BA10-DF37-4FA4-98D5-36084001D382}" destId="{920D4CA8-3BBE-4C5F-9DC8-4576820B5D5C}" srcOrd="1" destOrd="0" presId="urn:microsoft.com/office/officeart/2005/8/layout/venn1"/>
    <dgm:cxn modelId="{D658EBE6-67AA-48DE-85C2-8D14E168C8CB}" srcId="{982F11AA-ED1F-406C-B624-19CDE1C4747B}" destId="{90297632-EDBA-43A3-BA30-EBFDD1D23307}" srcOrd="2" destOrd="0" parTransId="{64AC3402-FA52-41A8-B894-83EABCAC2D65}" sibTransId="{1D6EF140-12E5-4A06-8C0B-20B79F5E3ABD}"/>
    <dgm:cxn modelId="{7A5FF06A-07E8-43C9-9D29-F78640746A10}" type="presOf" srcId="{982F11AA-ED1F-406C-B624-19CDE1C4747B}" destId="{4042B2E2-4CFB-4F26-ABC7-E55780B504A3}" srcOrd="0" destOrd="0" presId="urn:microsoft.com/office/officeart/2005/8/layout/venn1"/>
    <dgm:cxn modelId="{A7FE1715-0A92-43FF-8AD2-4B03BDDF4D46}" srcId="{982F11AA-ED1F-406C-B624-19CDE1C4747B}" destId="{56EBB8EC-C57A-4100-9507-95C229B2D9D0}" srcOrd="0" destOrd="0" parTransId="{200D6CE3-766C-4319-A45B-CE7552D47BD3}" sibTransId="{BB57FEB1-1858-46EC-8E30-4047384FC586}"/>
    <dgm:cxn modelId="{5BDCA1C5-A6B7-46A8-82E5-C47EB7FAA3CE}" type="presOf" srcId="{56EBB8EC-C57A-4100-9507-95C229B2D9D0}" destId="{1B98B712-36A3-4F46-9177-AF653343E7C8}" srcOrd="0" destOrd="0" presId="urn:microsoft.com/office/officeart/2005/8/layout/venn1"/>
    <dgm:cxn modelId="{8EFC544A-4EEE-4FA7-88D5-CBADF8AA8D21}" type="presOf" srcId="{90297632-EDBA-43A3-BA30-EBFDD1D23307}" destId="{F140B657-8B58-464D-9680-7DF8070944AE}" srcOrd="0" destOrd="0" presId="urn:microsoft.com/office/officeart/2005/8/layout/venn1"/>
    <dgm:cxn modelId="{911774D5-F54C-4B7A-A157-6E40C188B8E1}" type="presOf" srcId="{95D1BA10-DF37-4FA4-98D5-36084001D382}" destId="{2C148A00-FE96-4272-86B5-CD29BBB13503}" srcOrd="0" destOrd="0" presId="urn:microsoft.com/office/officeart/2005/8/layout/venn1"/>
    <dgm:cxn modelId="{2561B6F5-00E6-4462-B23E-347A482ADFFB}" type="presOf" srcId="{90297632-EDBA-43A3-BA30-EBFDD1D23307}" destId="{43A67701-F74E-4CE0-8047-6E6787A63271}" srcOrd="1" destOrd="0" presId="urn:microsoft.com/office/officeart/2005/8/layout/venn1"/>
    <dgm:cxn modelId="{222D9166-3A72-4189-9839-13769559F698}" type="presParOf" srcId="{4042B2E2-4CFB-4F26-ABC7-E55780B504A3}" destId="{1B98B712-36A3-4F46-9177-AF653343E7C8}" srcOrd="0" destOrd="0" presId="urn:microsoft.com/office/officeart/2005/8/layout/venn1"/>
    <dgm:cxn modelId="{94622B44-EF21-4991-BE50-2606969A9193}" type="presParOf" srcId="{4042B2E2-4CFB-4F26-ABC7-E55780B504A3}" destId="{F409638A-B1E7-49DC-82D3-9A6BB75477B8}" srcOrd="1" destOrd="0" presId="urn:microsoft.com/office/officeart/2005/8/layout/venn1"/>
    <dgm:cxn modelId="{33BAA2FB-7D4A-4254-9D19-A8F840573C27}" type="presParOf" srcId="{4042B2E2-4CFB-4F26-ABC7-E55780B504A3}" destId="{2C148A00-FE96-4272-86B5-CD29BBB13503}" srcOrd="2" destOrd="0" presId="urn:microsoft.com/office/officeart/2005/8/layout/venn1"/>
    <dgm:cxn modelId="{D94EAA36-99F2-4A16-8A53-87B9634F8066}" type="presParOf" srcId="{4042B2E2-4CFB-4F26-ABC7-E55780B504A3}" destId="{920D4CA8-3BBE-4C5F-9DC8-4576820B5D5C}" srcOrd="3" destOrd="0" presId="urn:microsoft.com/office/officeart/2005/8/layout/venn1"/>
    <dgm:cxn modelId="{68C5E823-42AA-450F-ADA1-B4531BFDBD06}" type="presParOf" srcId="{4042B2E2-4CFB-4F26-ABC7-E55780B504A3}" destId="{F140B657-8B58-464D-9680-7DF8070944AE}" srcOrd="4" destOrd="0" presId="urn:microsoft.com/office/officeart/2005/8/layout/venn1"/>
    <dgm:cxn modelId="{22E177D5-1E85-4FD9-A576-F0C3E0D80687}" type="presParOf" srcId="{4042B2E2-4CFB-4F26-ABC7-E55780B504A3}" destId="{43A67701-F74E-4CE0-8047-6E6787A63271}" srcOrd="5" destOrd="0" presId="urn:microsoft.com/office/officeart/2005/8/layout/venn1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ACA6747B-806B-44D3-B86B-7F88C84F43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3E9539-1E56-4C87-A844-9C31B317E68C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3200" dirty="0" smtClean="0"/>
            <a:t>Blunt apex</a:t>
          </a:r>
          <a:endParaRPr lang="en-US" sz="3200" dirty="0"/>
        </a:p>
      </dgm:t>
    </dgm:pt>
    <dgm:pt modelId="{884B83EE-3D37-4160-8127-B3ACD9C4BFFE}" type="parTrans" cxnId="{E01AEDA5-5260-4D7C-BF23-F89FCD34BA08}">
      <dgm:prSet/>
      <dgm:spPr/>
      <dgm:t>
        <a:bodyPr/>
        <a:lstStyle/>
        <a:p>
          <a:endParaRPr lang="en-US"/>
        </a:p>
      </dgm:t>
    </dgm:pt>
    <dgm:pt modelId="{619E7B49-7EC6-448B-B8DA-4E136891F610}" type="sibTrans" cxnId="{E01AEDA5-5260-4D7C-BF23-F89FCD34BA08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3F7CBFE-BBA3-4A77-BBC4-117467A4FB0C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US" sz="3200" dirty="0" smtClean="0"/>
            <a:t>Ragged areas on the side of the ro</a:t>
          </a:r>
          <a:r>
            <a:rPr lang="en-US" sz="2000" dirty="0" smtClean="0"/>
            <a:t>ot </a:t>
          </a:r>
          <a:endParaRPr lang="en-US" sz="2000" dirty="0"/>
        </a:p>
      </dgm:t>
    </dgm:pt>
    <dgm:pt modelId="{1F5C131D-B552-4958-87EE-202E4E4A3DC0}" type="parTrans" cxnId="{E22BD44C-C887-4AE6-B9AA-B3BD2D2E6967}">
      <dgm:prSet/>
      <dgm:spPr/>
      <dgm:t>
        <a:bodyPr/>
        <a:lstStyle/>
        <a:p>
          <a:endParaRPr lang="en-US"/>
        </a:p>
      </dgm:t>
    </dgm:pt>
    <dgm:pt modelId="{DDF5645B-19BC-40FA-965A-5E3F7BFD4A29}" type="sibTrans" cxnId="{E22BD44C-C887-4AE6-B9AA-B3BD2D2E696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FAB9A3A-7883-46F4-A026-C45493E4CB2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algn="l" rtl="0"/>
          <a:r>
            <a:rPr lang="en-US" dirty="0" smtClean="0"/>
            <a:t>Resorbed area is concave externally &amp; root canal is intact </a:t>
          </a:r>
          <a:endParaRPr lang="en-US" dirty="0"/>
        </a:p>
      </dgm:t>
    </dgm:pt>
    <dgm:pt modelId="{04FF1779-DB33-48AF-9DB7-0512B33174C6}" type="parTrans" cxnId="{934BBEA8-C7D5-4EAD-85DA-2680F7FDE642}">
      <dgm:prSet/>
      <dgm:spPr/>
      <dgm:t>
        <a:bodyPr/>
        <a:lstStyle/>
        <a:p>
          <a:endParaRPr lang="en-US"/>
        </a:p>
      </dgm:t>
    </dgm:pt>
    <dgm:pt modelId="{042855CF-4255-4EAF-A027-105443DC51A6}" type="sibTrans" cxnId="{934BBEA8-C7D5-4EAD-85DA-2680F7FDE642}">
      <dgm:prSet/>
      <dgm:spPr/>
      <dgm:t>
        <a:bodyPr/>
        <a:lstStyle/>
        <a:p>
          <a:endParaRPr lang="en-US"/>
        </a:p>
      </dgm:t>
    </dgm:pt>
    <dgm:pt modelId="{03A6A801-8EA4-4CE5-A17B-DA5976BC6505}" type="pres">
      <dgm:prSet presAssocID="{ACA6747B-806B-44D3-B86B-7F88C84F43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8EEC09-743F-4BB6-B70F-9DE59926E5D2}" type="pres">
      <dgm:prSet presAssocID="{FA3E9539-1E56-4C87-A844-9C31B317E68C}" presName="node" presStyleLbl="node1" presStyleIdx="0" presStyleCnt="3" custScaleY="145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A2A83-CF34-4BDD-AE15-4E69903A6BFE}" type="pres">
      <dgm:prSet presAssocID="{619E7B49-7EC6-448B-B8DA-4E136891F61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A48DE6A-B6D2-48E5-B7DD-D37C218C41C4}" type="pres">
      <dgm:prSet presAssocID="{619E7B49-7EC6-448B-B8DA-4E136891F61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E53532C-9DF4-4E82-9DCA-0C24FEA5BD8B}" type="pres">
      <dgm:prSet presAssocID="{13F7CBFE-BBA3-4A77-BBC4-117467A4FB0C}" presName="node" presStyleLbl="node1" presStyleIdx="1" presStyleCnt="3" custScaleY="151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36EE1-ED4F-4BB2-8469-4136D38D8552}" type="pres">
      <dgm:prSet presAssocID="{DDF5645B-19BC-40FA-965A-5E3F7BFD4A2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E661C85-52ED-45E4-B828-8A5C45EA4BB3}" type="pres">
      <dgm:prSet presAssocID="{DDF5645B-19BC-40FA-965A-5E3F7BFD4A2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E430939-2359-4FD6-A102-3E0D7E3CF815}" type="pres">
      <dgm:prSet presAssocID="{6FAB9A3A-7883-46F4-A026-C45493E4CB20}" presName="node" presStyleLbl="node1" presStyleIdx="2" presStyleCnt="3" custScaleY="166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4BBEA8-C7D5-4EAD-85DA-2680F7FDE642}" srcId="{ACA6747B-806B-44D3-B86B-7F88C84F438E}" destId="{6FAB9A3A-7883-46F4-A026-C45493E4CB20}" srcOrd="2" destOrd="0" parTransId="{04FF1779-DB33-48AF-9DB7-0512B33174C6}" sibTransId="{042855CF-4255-4EAF-A027-105443DC51A6}"/>
    <dgm:cxn modelId="{0074802C-7470-4464-ABA5-C175AA2793CB}" type="presOf" srcId="{FA3E9539-1E56-4C87-A844-9C31B317E68C}" destId="{E68EEC09-743F-4BB6-B70F-9DE59926E5D2}" srcOrd="0" destOrd="0" presId="urn:microsoft.com/office/officeart/2005/8/layout/process1"/>
    <dgm:cxn modelId="{E22BD44C-C887-4AE6-B9AA-B3BD2D2E6967}" srcId="{ACA6747B-806B-44D3-B86B-7F88C84F438E}" destId="{13F7CBFE-BBA3-4A77-BBC4-117467A4FB0C}" srcOrd="1" destOrd="0" parTransId="{1F5C131D-B552-4958-87EE-202E4E4A3DC0}" sibTransId="{DDF5645B-19BC-40FA-965A-5E3F7BFD4A29}"/>
    <dgm:cxn modelId="{E01AEDA5-5260-4D7C-BF23-F89FCD34BA08}" srcId="{ACA6747B-806B-44D3-B86B-7F88C84F438E}" destId="{FA3E9539-1E56-4C87-A844-9C31B317E68C}" srcOrd="0" destOrd="0" parTransId="{884B83EE-3D37-4160-8127-B3ACD9C4BFFE}" sibTransId="{619E7B49-7EC6-448B-B8DA-4E136891F610}"/>
    <dgm:cxn modelId="{F9D492BA-915A-4BCA-BE3A-D284959DAEFD}" type="presOf" srcId="{DDF5645B-19BC-40FA-965A-5E3F7BFD4A29}" destId="{FE661C85-52ED-45E4-B828-8A5C45EA4BB3}" srcOrd="1" destOrd="0" presId="urn:microsoft.com/office/officeart/2005/8/layout/process1"/>
    <dgm:cxn modelId="{085C51DC-F45C-4BBE-83E4-85FE9C6630C5}" type="presOf" srcId="{619E7B49-7EC6-448B-B8DA-4E136891F610}" destId="{8F9A2A83-CF34-4BDD-AE15-4E69903A6BFE}" srcOrd="0" destOrd="0" presId="urn:microsoft.com/office/officeart/2005/8/layout/process1"/>
    <dgm:cxn modelId="{6BC1855F-E903-41EA-8E03-0DA357B737A4}" type="presOf" srcId="{ACA6747B-806B-44D3-B86B-7F88C84F438E}" destId="{03A6A801-8EA4-4CE5-A17B-DA5976BC6505}" srcOrd="0" destOrd="0" presId="urn:microsoft.com/office/officeart/2005/8/layout/process1"/>
    <dgm:cxn modelId="{51709AB0-A5B2-45BA-9675-43D47E69EBEC}" type="presOf" srcId="{DDF5645B-19BC-40FA-965A-5E3F7BFD4A29}" destId="{1B336EE1-ED4F-4BB2-8469-4136D38D8552}" srcOrd="0" destOrd="0" presId="urn:microsoft.com/office/officeart/2005/8/layout/process1"/>
    <dgm:cxn modelId="{AB70B46C-E6C5-4D41-BD00-7AF19557C78F}" type="presOf" srcId="{6FAB9A3A-7883-46F4-A026-C45493E4CB20}" destId="{6E430939-2359-4FD6-A102-3E0D7E3CF815}" srcOrd="0" destOrd="0" presId="urn:microsoft.com/office/officeart/2005/8/layout/process1"/>
    <dgm:cxn modelId="{84CFC0B6-4F4C-4539-98D0-5736E7DD8CD3}" type="presOf" srcId="{13F7CBFE-BBA3-4A77-BBC4-117467A4FB0C}" destId="{2E53532C-9DF4-4E82-9DCA-0C24FEA5BD8B}" srcOrd="0" destOrd="0" presId="urn:microsoft.com/office/officeart/2005/8/layout/process1"/>
    <dgm:cxn modelId="{4E732B29-FD5F-4B43-9FAD-DF9BC20BE44B}" type="presOf" srcId="{619E7B49-7EC6-448B-B8DA-4E136891F610}" destId="{6A48DE6A-B6D2-48E5-B7DD-D37C218C41C4}" srcOrd="1" destOrd="0" presId="urn:microsoft.com/office/officeart/2005/8/layout/process1"/>
    <dgm:cxn modelId="{C72BA39C-2367-4C47-8B47-0B29E4CF3ABC}" type="presParOf" srcId="{03A6A801-8EA4-4CE5-A17B-DA5976BC6505}" destId="{E68EEC09-743F-4BB6-B70F-9DE59926E5D2}" srcOrd="0" destOrd="0" presId="urn:microsoft.com/office/officeart/2005/8/layout/process1"/>
    <dgm:cxn modelId="{35C0FC20-61A4-4777-9C80-BE2A6A972274}" type="presParOf" srcId="{03A6A801-8EA4-4CE5-A17B-DA5976BC6505}" destId="{8F9A2A83-CF34-4BDD-AE15-4E69903A6BFE}" srcOrd="1" destOrd="0" presId="urn:microsoft.com/office/officeart/2005/8/layout/process1"/>
    <dgm:cxn modelId="{74CD151B-547A-412A-96EC-6D609AA3F014}" type="presParOf" srcId="{8F9A2A83-CF34-4BDD-AE15-4E69903A6BFE}" destId="{6A48DE6A-B6D2-48E5-B7DD-D37C218C41C4}" srcOrd="0" destOrd="0" presId="urn:microsoft.com/office/officeart/2005/8/layout/process1"/>
    <dgm:cxn modelId="{CFF0D2E2-16E3-4169-B370-F160F5849E40}" type="presParOf" srcId="{03A6A801-8EA4-4CE5-A17B-DA5976BC6505}" destId="{2E53532C-9DF4-4E82-9DCA-0C24FEA5BD8B}" srcOrd="2" destOrd="0" presId="urn:microsoft.com/office/officeart/2005/8/layout/process1"/>
    <dgm:cxn modelId="{B0A349F3-6D11-405A-AA52-CBE19A3ACE90}" type="presParOf" srcId="{03A6A801-8EA4-4CE5-A17B-DA5976BC6505}" destId="{1B336EE1-ED4F-4BB2-8469-4136D38D8552}" srcOrd="3" destOrd="0" presId="urn:microsoft.com/office/officeart/2005/8/layout/process1"/>
    <dgm:cxn modelId="{47D86688-4B15-4852-A3F9-6D8AA967191F}" type="presParOf" srcId="{1B336EE1-ED4F-4BB2-8469-4136D38D8552}" destId="{FE661C85-52ED-45E4-B828-8A5C45EA4BB3}" srcOrd="0" destOrd="0" presId="urn:microsoft.com/office/officeart/2005/8/layout/process1"/>
    <dgm:cxn modelId="{889FE9EB-4BF7-46B7-A334-214EAE2CC52B}" type="presParOf" srcId="{03A6A801-8EA4-4CE5-A17B-DA5976BC6505}" destId="{6E430939-2359-4FD6-A102-3E0D7E3CF815}" srcOrd="4" destOrd="0" presId="urn:microsoft.com/office/officeart/2005/8/layout/process1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0CB2FAB-2C1B-4705-B21B-BD69E335B09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C7C46-3DFC-4CB1-9A7F-B83CD5C9BB8A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 smtClean="0"/>
            <a:t>Identify &amp; treat the cause </a:t>
          </a:r>
          <a:endParaRPr lang="en-US" dirty="0"/>
        </a:p>
      </dgm:t>
    </dgm:pt>
    <dgm:pt modelId="{76FC6656-8A39-4FD3-8D0F-6318ABDB4329}" type="parTrans" cxnId="{DA867B62-5DB2-4AC7-B9A0-496BBABDA89C}">
      <dgm:prSet/>
      <dgm:spPr/>
      <dgm:t>
        <a:bodyPr/>
        <a:lstStyle/>
        <a:p>
          <a:endParaRPr lang="en-US"/>
        </a:p>
      </dgm:t>
    </dgm:pt>
    <dgm:pt modelId="{667F4E64-C791-425A-833B-C194DA1400E7}" type="sibTrans" cxnId="{DA867B62-5DB2-4AC7-B9A0-496BBABDA89C}">
      <dgm:prSet/>
      <dgm:spPr/>
      <dgm:t>
        <a:bodyPr/>
        <a:lstStyle/>
        <a:p>
          <a:endParaRPr lang="en-US"/>
        </a:p>
      </dgm:t>
    </dgm:pt>
    <dgm:pt modelId="{E39D45B5-ACD8-4A1B-BF4D-B28E69A14C4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In case of </a:t>
          </a:r>
          <a:r>
            <a:rPr lang="en-US" dirty="0" err="1" smtClean="0"/>
            <a:t>reimplantation</a:t>
          </a:r>
          <a:r>
            <a:rPr lang="en-US" dirty="0" smtClean="0"/>
            <a:t> – prepare the root canal &amp; </a:t>
          </a:r>
          <a:r>
            <a:rPr lang="en-US" dirty="0" err="1" smtClean="0"/>
            <a:t>obturate</a:t>
          </a:r>
          <a:r>
            <a:rPr lang="en-US" dirty="0" smtClean="0"/>
            <a:t> with calcium hydroxide paste to stop the </a:t>
          </a:r>
          <a:r>
            <a:rPr lang="en-US" dirty="0" err="1" smtClean="0"/>
            <a:t>resorptive</a:t>
          </a:r>
          <a:r>
            <a:rPr lang="en-US" dirty="0" smtClean="0"/>
            <a:t> process</a:t>
          </a:r>
          <a:endParaRPr lang="en-US" dirty="0"/>
        </a:p>
      </dgm:t>
    </dgm:pt>
    <dgm:pt modelId="{7B73E174-8851-4E94-B288-576FC0DE54B0}" type="parTrans" cxnId="{2CB31B7C-818A-475B-A7BC-8614B5880DB9}">
      <dgm:prSet/>
      <dgm:spPr/>
      <dgm:t>
        <a:bodyPr/>
        <a:lstStyle/>
        <a:p>
          <a:endParaRPr lang="en-US"/>
        </a:p>
      </dgm:t>
    </dgm:pt>
    <dgm:pt modelId="{F3EEB0B1-9092-4BEF-9400-91904247478A}" type="sibTrans" cxnId="{2CB31B7C-818A-475B-A7BC-8614B5880DB9}">
      <dgm:prSet/>
      <dgm:spPr/>
      <dgm:t>
        <a:bodyPr/>
        <a:lstStyle/>
        <a:p>
          <a:endParaRPr lang="en-US"/>
        </a:p>
      </dgm:t>
    </dgm:pt>
    <dgm:pt modelId="{D71926E0-6D4D-463E-8A28-0983D2D5B930}" type="pres">
      <dgm:prSet presAssocID="{F0CB2FAB-2C1B-4705-B21B-BD69E335B0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9ECB1-D93D-4A2D-9E4D-1464E7ADEDBD}" type="pres">
      <dgm:prSet presAssocID="{F0CB2FAB-2C1B-4705-B21B-BD69E335B098}" presName="arrow" presStyleLbl="bgShp" presStyleIdx="0" presStyleCnt="1"/>
      <dgm:spPr/>
    </dgm:pt>
    <dgm:pt modelId="{AFDAB037-1F3E-4D89-BC1C-4AC21C847329}" type="pres">
      <dgm:prSet presAssocID="{F0CB2FAB-2C1B-4705-B21B-BD69E335B098}" presName="linearProcess" presStyleCnt="0"/>
      <dgm:spPr/>
    </dgm:pt>
    <dgm:pt modelId="{285A09F1-B4B7-43D7-A080-16B06ACED354}" type="pres">
      <dgm:prSet presAssocID="{611C7C46-3DFC-4CB1-9A7F-B83CD5C9BB8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DCBA3-5DCB-4496-855B-F3FAA33DC024}" type="pres">
      <dgm:prSet presAssocID="{667F4E64-C791-425A-833B-C194DA1400E7}" presName="sibTrans" presStyleCnt="0"/>
      <dgm:spPr/>
    </dgm:pt>
    <dgm:pt modelId="{8ECCE002-AA6B-4339-9079-345D1B646105}" type="pres">
      <dgm:prSet presAssocID="{E39D45B5-ACD8-4A1B-BF4D-B28E69A14C47}" presName="textNode" presStyleLbl="node1" presStyleIdx="1" presStyleCnt="2" custScaleX="106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81202-9FD2-4C70-89EF-D99B428AF2F7}" type="presOf" srcId="{F0CB2FAB-2C1B-4705-B21B-BD69E335B098}" destId="{D71926E0-6D4D-463E-8A28-0983D2D5B930}" srcOrd="0" destOrd="0" presId="urn:microsoft.com/office/officeart/2005/8/layout/hProcess9"/>
    <dgm:cxn modelId="{2CB31B7C-818A-475B-A7BC-8614B5880DB9}" srcId="{F0CB2FAB-2C1B-4705-B21B-BD69E335B098}" destId="{E39D45B5-ACD8-4A1B-BF4D-B28E69A14C47}" srcOrd="1" destOrd="0" parTransId="{7B73E174-8851-4E94-B288-576FC0DE54B0}" sibTransId="{F3EEB0B1-9092-4BEF-9400-91904247478A}"/>
    <dgm:cxn modelId="{DA867B62-5DB2-4AC7-B9A0-496BBABDA89C}" srcId="{F0CB2FAB-2C1B-4705-B21B-BD69E335B098}" destId="{611C7C46-3DFC-4CB1-9A7F-B83CD5C9BB8A}" srcOrd="0" destOrd="0" parTransId="{76FC6656-8A39-4FD3-8D0F-6318ABDB4329}" sibTransId="{667F4E64-C791-425A-833B-C194DA1400E7}"/>
    <dgm:cxn modelId="{6B3F68E4-09AA-45EE-8C2A-7E429815D413}" type="presOf" srcId="{E39D45B5-ACD8-4A1B-BF4D-B28E69A14C47}" destId="{8ECCE002-AA6B-4339-9079-345D1B646105}" srcOrd="0" destOrd="0" presId="urn:microsoft.com/office/officeart/2005/8/layout/hProcess9"/>
    <dgm:cxn modelId="{B95EA47D-4093-4FCF-A87F-01AD9FA3AEEE}" type="presOf" srcId="{611C7C46-3DFC-4CB1-9A7F-B83CD5C9BB8A}" destId="{285A09F1-B4B7-43D7-A080-16B06ACED354}" srcOrd="0" destOrd="0" presId="urn:microsoft.com/office/officeart/2005/8/layout/hProcess9"/>
    <dgm:cxn modelId="{C0E656DE-91D2-4A2F-80FB-C5F66BBEA75E}" type="presParOf" srcId="{D71926E0-6D4D-463E-8A28-0983D2D5B930}" destId="{5719ECB1-D93D-4A2D-9E4D-1464E7ADEDBD}" srcOrd="0" destOrd="0" presId="urn:microsoft.com/office/officeart/2005/8/layout/hProcess9"/>
    <dgm:cxn modelId="{5ACB8D9C-AFFB-4CA1-9C8F-5911671863A0}" type="presParOf" srcId="{D71926E0-6D4D-463E-8A28-0983D2D5B930}" destId="{AFDAB037-1F3E-4D89-BC1C-4AC21C847329}" srcOrd="1" destOrd="0" presId="urn:microsoft.com/office/officeart/2005/8/layout/hProcess9"/>
    <dgm:cxn modelId="{A3C06215-1FA6-4CE7-9092-F17B4F749787}" type="presParOf" srcId="{AFDAB037-1F3E-4D89-BC1C-4AC21C847329}" destId="{285A09F1-B4B7-43D7-A080-16B06ACED354}" srcOrd="0" destOrd="0" presId="urn:microsoft.com/office/officeart/2005/8/layout/hProcess9"/>
    <dgm:cxn modelId="{797D4B65-BD3F-4C76-B0EB-035D83B78215}" type="presParOf" srcId="{AFDAB037-1F3E-4D89-BC1C-4AC21C847329}" destId="{4ACDCBA3-5DCB-4496-855B-F3FAA33DC024}" srcOrd="1" destOrd="0" presId="urn:microsoft.com/office/officeart/2005/8/layout/hProcess9"/>
    <dgm:cxn modelId="{982C5A87-00CC-4154-AA06-65E462C2352A}" type="presParOf" srcId="{AFDAB037-1F3E-4D89-BC1C-4AC21C847329}" destId="{8ECCE002-AA6B-4339-9079-345D1B646105}" srcOrd="2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F58FFE-4B36-4C30-9764-331A4771084F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7F5FE58-7F81-4DDA-B06D-15758A6E129D}">
      <dgm:prSet/>
      <dgm:spPr/>
      <dgm:t>
        <a:bodyPr/>
        <a:lstStyle/>
        <a:p>
          <a:pPr rtl="0"/>
          <a:r>
            <a:rPr lang="en-US" dirty="0" smtClean="0"/>
            <a:t>Sensitive to thermal changes – cold stimulus – pain</a:t>
          </a:r>
          <a:endParaRPr lang="en-US" dirty="0"/>
        </a:p>
      </dgm:t>
    </dgm:pt>
    <dgm:pt modelId="{AA6BA747-9753-4653-973B-26A5CAB86C4C}" type="parTrans" cxnId="{2332398F-03D0-4991-81FC-0B4508678A03}">
      <dgm:prSet/>
      <dgm:spPr/>
      <dgm:t>
        <a:bodyPr/>
        <a:lstStyle/>
        <a:p>
          <a:endParaRPr lang="en-US"/>
        </a:p>
      </dgm:t>
    </dgm:pt>
    <dgm:pt modelId="{D54B19FA-44D1-4543-BB5A-6FACFEF4A8D4}" type="sibTrans" cxnId="{2332398F-03D0-4991-81FC-0B4508678A03}">
      <dgm:prSet/>
      <dgm:spPr/>
      <dgm:t>
        <a:bodyPr/>
        <a:lstStyle/>
        <a:p>
          <a:endParaRPr lang="en-US"/>
        </a:p>
      </dgm:t>
    </dgm:pt>
    <dgm:pt modelId="{2053FE8C-3D91-4A39-A15B-21B5DFA8A4A5}">
      <dgm:prSet/>
      <dgm:spPr/>
      <dgm:t>
        <a:bodyPr/>
        <a:lstStyle/>
        <a:p>
          <a:pPr rtl="0"/>
          <a:r>
            <a:rPr lang="en-US" dirty="0" smtClean="0"/>
            <a:t>Pain of shorter duration ( few sec)</a:t>
          </a:r>
          <a:endParaRPr lang="en-US" dirty="0"/>
        </a:p>
      </dgm:t>
    </dgm:pt>
    <dgm:pt modelId="{F4452C3A-A008-42D2-B589-7F274B83397F}" type="parTrans" cxnId="{E8EBEDDA-0D35-41BE-8F9A-8B75708D405F}">
      <dgm:prSet/>
      <dgm:spPr/>
      <dgm:t>
        <a:bodyPr/>
        <a:lstStyle/>
        <a:p>
          <a:endParaRPr lang="en-US"/>
        </a:p>
      </dgm:t>
    </dgm:pt>
    <dgm:pt modelId="{EBF63A37-5340-400E-B70D-F59A690D57A6}" type="sibTrans" cxnId="{E8EBEDDA-0D35-41BE-8F9A-8B75708D405F}">
      <dgm:prSet/>
      <dgm:spPr/>
      <dgm:t>
        <a:bodyPr/>
        <a:lstStyle/>
        <a:p>
          <a:endParaRPr lang="en-US"/>
        </a:p>
      </dgm:t>
    </dgm:pt>
    <dgm:pt modelId="{F6F3D326-C572-45B2-BDC3-682E58CA4531}">
      <dgm:prSet/>
      <dgm:spPr/>
      <dgm:t>
        <a:bodyPr/>
        <a:lstStyle/>
        <a:p>
          <a:pPr rtl="0"/>
          <a:r>
            <a:rPr lang="en-US" dirty="0" smtClean="0"/>
            <a:t>sharp pain – disappears – on stimulus removal  </a:t>
          </a:r>
          <a:endParaRPr lang="en-US" dirty="0"/>
        </a:p>
      </dgm:t>
    </dgm:pt>
    <dgm:pt modelId="{51E51E6D-E2A3-4758-93E3-739C7BA8D4ED}" type="parTrans" cxnId="{32C1F1A7-0DBB-4098-8E3F-F042F11F7890}">
      <dgm:prSet/>
      <dgm:spPr/>
      <dgm:t>
        <a:bodyPr/>
        <a:lstStyle/>
        <a:p>
          <a:endParaRPr lang="en-US"/>
        </a:p>
      </dgm:t>
    </dgm:pt>
    <dgm:pt modelId="{55C21874-23AB-4C98-BA87-AF520684E153}" type="sibTrans" cxnId="{32C1F1A7-0DBB-4098-8E3F-F042F11F7890}">
      <dgm:prSet/>
      <dgm:spPr/>
      <dgm:t>
        <a:bodyPr/>
        <a:lstStyle/>
        <a:p>
          <a:endParaRPr lang="en-US"/>
        </a:p>
      </dgm:t>
    </dgm:pt>
    <dgm:pt modelId="{FE360FEF-4058-4713-85AC-7B0740E00A36}" type="pres">
      <dgm:prSet presAssocID="{5BF58FFE-4B36-4C30-9764-331A477108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4AA4BD-BCD3-4AA4-B68F-A66675C9094B}" type="pres">
      <dgm:prSet presAssocID="{87F5FE58-7F81-4DDA-B06D-15758A6E12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0EB6B-9AAA-40C8-B7F0-65A4EF57951A}" type="pres">
      <dgm:prSet presAssocID="{87F5FE58-7F81-4DDA-B06D-15758A6E129D}" presName="spNode" presStyleCnt="0"/>
      <dgm:spPr/>
    </dgm:pt>
    <dgm:pt modelId="{10895A5D-0560-4753-BACB-2C6A451011F3}" type="pres">
      <dgm:prSet presAssocID="{D54B19FA-44D1-4543-BB5A-6FACFEF4A8D4}" presName="sibTrans" presStyleLbl="sibTrans1D1" presStyleIdx="0" presStyleCnt="3"/>
      <dgm:spPr/>
      <dgm:t>
        <a:bodyPr/>
        <a:lstStyle/>
        <a:p>
          <a:endParaRPr lang="en-US"/>
        </a:p>
      </dgm:t>
    </dgm:pt>
    <dgm:pt modelId="{E0778BF1-A78F-4E3F-8B9D-A093ED2415B8}" type="pres">
      <dgm:prSet presAssocID="{2053FE8C-3D91-4A39-A15B-21B5DFA8A4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6FA8-B803-4155-9EBA-BA27AFF60BC9}" type="pres">
      <dgm:prSet presAssocID="{2053FE8C-3D91-4A39-A15B-21B5DFA8A4A5}" presName="spNode" presStyleCnt="0"/>
      <dgm:spPr/>
    </dgm:pt>
    <dgm:pt modelId="{E4911C56-7CB6-49B7-8E9C-8184D3296794}" type="pres">
      <dgm:prSet presAssocID="{EBF63A37-5340-400E-B70D-F59A690D57A6}" presName="sibTrans" presStyleLbl="sibTrans1D1" presStyleIdx="1" presStyleCnt="3"/>
      <dgm:spPr/>
      <dgm:t>
        <a:bodyPr/>
        <a:lstStyle/>
        <a:p>
          <a:endParaRPr lang="en-US"/>
        </a:p>
      </dgm:t>
    </dgm:pt>
    <dgm:pt modelId="{E8F510A8-3CCB-490E-BAE8-0696B8A02529}" type="pres">
      <dgm:prSet presAssocID="{F6F3D326-C572-45B2-BDC3-682E58CA45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16D3F-4405-44EA-9D1A-AFC74259A6FA}" type="pres">
      <dgm:prSet presAssocID="{F6F3D326-C572-45B2-BDC3-682E58CA4531}" presName="spNode" presStyleCnt="0"/>
      <dgm:spPr/>
    </dgm:pt>
    <dgm:pt modelId="{9066E676-9F9D-4FB5-933E-C75DE146F69C}" type="pres">
      <dgm:prSet presAssocID="{55C21874-23AB-4C98-BA87-AF520684E153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2773599D-97D4-4451-A268-CE517E025949}" type="presOf" srcId="{D54B19FA-44D1-4543-BB5A-6FACFEF4A8D4}" destId="{10895A5D-0560-4753-BACB-2C6A451011F3}" srcOrd="0" destOrd="0" presId="urn:microsoft.com/office/officeart/2005/8/layout/cycle6"/>
    <dgm:cxn modelId="{30F310B3-4527-49A5-A12C-5B5EFF754E76}" type="presOf" srcId="{87F5FE58-7F81-4DDA-B06D-15758A6E129D}" destId="{384AA4BD-BCD3-4AA4-B68F-A66675C9094B}" srcOrd="0" destOrd="0" presId="urn:microsoft.com/office/officeart/2005/8/layout/cycle6"/>
    <dgm:cxn modelId="{FBE80716-CC11-4D82-A651-CA6217792272}" type="presOf" srcId="{2053FE8C-3D91-4A39-A15B-21B5DFA8A4A5}" destId="{E0778BF1-A78F-4E3F-8B9D-A093ED2415B8}" srcOrd="0" destOrd="0" presId="urn:microsoft.com/office/officeart/2005/8/layout/cycle6"/>
    <dgm:cxn modelId="{2332398F-03D0-4991-81FC-0B4508678A03}" srcId="{5BF58FFE-4B36-4C30-9764-331A4771084F}" destId="{87F5FE58-7F81-4DDA-B06D-15758A6E129D}" srcOrd="0" destOrd="0" parTransId="{AA6BA747-9753-4653-973B-26A5CAB86C4C}" sibTransId="{D54B19FA-44D1-4543-BB5A-6FACFEF4A8D4}"/>
    <dgm:cxn modelId="{DF2F6854-B66A-40BE-8F07-EB52319716E2}" type="presOf" srcId="{5BF58FFE-4B36-4C30-9764-331A4771084F}" destId="{FE360FEF-4058-4713-85AC-7B0740E00A36}" srcOrd="0" destOrd="0" presId="urn:microsoft.com/office/officeart/2005/8/layout/cycle6"/>
    <dgm:cxn modelId="{99A2980D-5C22-451F-843D-285DE6A7F0AB}" type="presOf" srcId="{F6F3D326-C572-45B2-BDC3-682E58CA4531}" destId="{E8F510A8-3CCB-490E-BAE8-0696B8A02529}" srcOrd="0" destOrd="0" presId="urn:microsoft.com/office/officeart/2005/8/layout/cycle6"/>
    <dgm:cxn modelId="{6B94C002-A27C-4537-9562-48ACEDA478F1}" type="presOf" srcId="{55C21874-23AB-4C98-BA87-AF520684E153}" destId="{9066E676-9F9D-4FB5-933E-C75DE146F69C}" srcOrd="0" destOrd="0" presId="urn:microsoft.com/office/officeart/2005/8/layout/cycle6"/>
    <dgm:cxn modelId="{E8EBEDDA-0D35-41BE-8F9A-8B75708D405F}" srcId="{5BF58FFE-4B36-4C30-9764-331A4771084F}" destId="{2053FE8C-3D91-4A39-A15B-21B5DFA8A4A5}" srcOrd="1" destOrd="0" parTransId="{F4452C3A-A008-42D2-B589-7F274B83397F}" sibTransId="{EBF63A37-5340-400E-B70D-F59A690D57A6}"/>
    <dgm:cxn modelId="{3078A4E7-50CC-4665-AF52-1542CDDE7BEF}" type="presOf" srcId="{EBF63A37-5340-400E-B70D-F59A690D57A6}" destId="{E4911C56-7CB6-49B7-8E9C-8184D3296794}" srcOrd="0" destOrd="0" presId="urn:microsoft.com/office/officeart/2005/8/layout/cycle6"/>
    <dgm:cxn modelId="{32C1F1A7-0DBB-4098-8E3F-F042F11F7890}" srcId="{5BF58FFE-4B36-4C30-9764-331A4771084F}" destId="{F6F3D326-C572-45B2-BDC3-682E58CA4531}" srcOrd="2" destOrd="0" parTransId="{51E51E6D-E2A3-4758-93E3-739C7BA8D4ED}" sibTransId="{55C21874-23AB-4C98-BA87-AF520684E153}"/>
    <dgm:cxn modelId="{CA4C96D2-CBB8-43EB-A5A3-54FE0D16E21A}" type="presParOf" srcId="{FE360FEF-4058-4713-85AC-7B0740E00A36}" destId="{384AA4BD-BCD3-4AA4-B68F-A66675C9094B}" srcOrd="0" destOrd="0" presId="urn:microsoft.com/office/officeart/2005/8/layout/cycle6"/>
    <dgm:cxn modelId="{8EBEAE2D-6A74-477E-853B-C76C2A0B35F7}" type="presParOf" srcId="{FE360FEF-4058-4713-85AC-7B0740E00A36}" destId="{8690EB6B-9AAA-40C8-B7F0-65A4EF57951A}" srcOrd="1" destOrd="0" presId="urn:microsoft.com/office/officeart/2005/8/layout/cycle6"/>
    <dgm:cxn modelId="{4AD095F0-F2E4-4A95-9CBD-8AE763485280}" type="presParOf" srcId="{FE360FEF-4058-4713-85AC-7B0740E00A36}" destId="{10895A5D-0560-4753-BACB-2C6A451011F3}" srcOrd="2" destOrd="0" presId="urn:microsoft.com/office/officeart/2005/8/layout/cycle6"/>
    <dgm:cxn modelId="{2E023242-D622-4643-9557-D5525B19487E}" type="presParOf" srcId="{FE360FEF-4058-4713-85AC-7B0740E00A36}" destId="{E0778BF1-A78F-4E3F-8B9D-A093ED2415B8}" srcOrd="3" destOrd="0" presId="urn:microsoft.com/office/officeart/2005/8/layout/cycle6"/>
    <dgm:cxn modelId="{09DD4E93-D854-45EB-94DD-C4FEDF9F4B30}" type="presParOf" srcId="{FE360FEF-4058-4713-85AC-7B0740E00A36}" destId="{EA926FA8-B803-4155-9EBA-BA27AFF60BC9}" srcOrd="4" destOrd="0" presId="urn:microsoft.com/office/officeart/2005/8/layout/cycle6"/>
    <dgm:cxn modelId="{DA50B413-8CE4-4C9A-9407-3F2104AD3778}" type="presParOf" srcId="{FE360FEF-4058-4713-85AC-7B0740E00A36}" destId="{E4911C56-7CB6-49B7-8E9C-8184D3296794}" srcOrd="5" destOrd="0" presId="urn:microsoft.com/office/officeart/2005/8/layout/cycle6"/>
    <dgm:cxn modelId="{CF7FE74F-6AAA-42DA-B3ED-99E7C28A0C92}" type="presParOf" srcId="{FE360FEF-4058-4713-85AC-7B0740E00A36}" destId="{E8F510A8-3CCB-490E-BAE8-0696B8A02529}" srcOrd="6" destOrd="0" presId="urn:microsoft.com/office/officeart/2005/8/layout/cycle6"/>
    <dgm:cxn modelId="{936726C0-BA00-4DF4-91E8-D782FDEB0D7B}" type="presParOf" srcId="{FE360FEF-4058-4713-85AC-7B0740E00A36}" destId="{7F216D3F-4405-44EA-9D1A-AFC74259A6FA}" srcOrd="7" destOrd="0" presId="urn:microsoft.com/office/officeart/2005/8/layout/cycle6"/>
    <dgm:cxn modelId="{F75CFD6F-B847-4558-9608-8222DBD8EC2A}" type="presParOf" srcId="{FE360FEF-4058-4713-85AC-7B0740E00A36}" destId="{9066E676-9F9D-4FB5-933E-C75DE146F69C}" srcOrd="8" destOrd="0" presId="urn:microsoft.com/office/officeart/2005/8/layout/cycle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63074B-97F1-4762-BC73-4B6DE9A81423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F8FECC5-4B98-46E5-9356-963EBA81B87F}">
      <dgm:prSet/>
      <dgm:spPr/>
      <dgm:t>
        <a:bodyPr/>
        <a:lstStyle/>
        <a:p>
          <a:pPr rtl="0"/>
          <a:r>
            <a:rPr lang="en-US" dirty="0" smtClean="0"/>
            <a:t>Pain  (described ) –  sharp , chronic in nature</a:t>
          </a:r>
          <a:endParaRPr lang="en-US" dirty="0"/>
        </a:p>
      </dgm:t>
    </dgm:pt>
    <dgm:pt modelId="{FAE0255C-5C27-4777-875A-D8E1CEC0B0BD}" type="parTrans" cxnId="{47B7103B-A680-4ABF-8E5B-6673D092EC23}">
      <dgm:prSet/>
      <dgm:spPr/>
      <dgm:t>
        <a:bodyPr/>
        <a:lstStyle/>
        <a:p>
          <a:endParaRPr lang="en-US"/>
        </a:p>
      </dgm:t>
    </dgm:pt>
    <dgm:pt modelId="{EF62D69C-297C-4027-8679-1D155F02321C}" type="sibTrans" cxnId="{47B7103B-A680-4ABF-8E5B-6673D092EC23}">
      <dgm:prSet/>
      <dgm:spPr/>
      <dgm:t>
        <a:bodyPr/>
        <a:lstStyle/>
        <a:p>
          <a:endParaRPr lang="en-US"/>
        </a:p>
      </dgm:t>
    </dgm:pt>
    <dgm:pt modelId="{7DA6EEB8-B467-418E-9B31-D73714AF5DFF}">
      <dgm:prSet/>
      <dgm:spPr/>
      <dgm:t>
        <a:bodyPr/>
        <a:lstStyle/>
        <a:p>
          <a:pPr rtl="0"/>
          <a:r>
            <a:rPr lang="en-US" dirty="0" smtClean="0"/>
            <a:t>Sensitive to thermal changes – cold </a:t>
          </a:r>
          <a:endParaRPr lang="en-US" dirty="0"/>
        </a:p>
      </dgm:t>
    </dgm:pt>
    <dgm:pt modelId="{0EF39ED6-DF34-451F-A83D-29369C6DCDA5}" type="parTrans" cxnId="{AE9EB7F0-EDA6-4B9E-8E55-F5498A453BC5}">
      <dgm:prSet/>
      <dgm:spPr/>
      <dgm:t>
        <a:bodyPr/>
        <a:lstStyle/>
        <a:p>
          <a:endParaRPr lang="en-US"/>
        </a:p>
      </dgm:t>
    </dgm:pt>
    <dgm:pt modelId="{C57B3CCD-01A4-47D4-A8CA-BE598B339FDC}" type="sibTrans" cxnId="{AE9EB7F0-EDA6-4B9E-8E55-F5498A453BC5}">
      <dgm:prSet/>
      <dgm:spPr/>
      <dgm:t>
        <a:bodyPr/>
        <a:lstStyle/>
        <a:p>
          <a:endParaRPr lang="en-US"/>
        </a:p>
      </dgm:t>
    </dgm:pt>
    <dgm:pt modelId="{3F4C4484-634D-4560-BD74-D146D9BD4342}">
      <dgm:prSet/>
      <dgm:spPr/>
      <dgm:t>
        <a:bodyPr/>
        <a:lstStyle/>
        <a:p>
          <a:pPr rtl="0"/>
          <a:r>
            <a:rPr lang="en-US" dirty="0" smtClean="0"/>
            <a:t>Normal – percussion , palpation, mobility tests </a:t>
          </a:r>
          <a:endParaRPr lang="en-US" dirty="0"/>
        </a:p>
      </dgm:t>
    </dgm:pt>
    <dgm:pt modelId="{67EBE9F8-7013-427D-978B-8DC6E6F0BBA8}" type="parTrans" cxnId="{82822D68-46D4-4765-8DA2-B24A27202642}">
      <dgm:prSet/>
      <dgm:spPr/>
      <dgm:t>
        <a:bodyPr/>
        <a:lstStyle/>
        <a:p>
          <a:endParaRPr lang="en-US"/>
        </a:p>
      </dgm:t>
    </dgm:pt>
    <dgm:pt modelId="{D6727C50-3142-42D4-8713-240A7DD2BE62}" type="sibTrans" cxnId="{82822D68-46D4-4765-8DA2-B24A27202642}">
      <dgm:prSet/>
      <dgm:spPr/>
      <dgm:t>
        <a:bodyPr/>
        <a:lstStyle/>
        <a:p>
          <a:endParaRPr lang="en-US"/>
        </a:p>
      </dgm:t>
    </dgm:pt>
    <dgm:pt modelId="{BFF2C901-9756-461D-AF59-D92C8E52AF32}">
      <dgm:prSet/>
      <dgm:spPr/>
      <dgm:t>
        <a:bodyPr/>
        <a:lstStyle/>
        <a:p>
          <a:pPr rtl="0"/>
          <a:r>
            <a:rPr lang="en-US" dirty="0" smtClean="0"/>
            <a:t>X-ray – no </a:t>
          </a:r>
          <a:r>
            <a:rPr lang="en-US" dirty="0" err="1" smtClean="0"/>
            <a:t>periapical</a:t>
          </a:r>
          <a:r>
            <a:rPr lang="en-US" dirty="0" smtClean="0"/>
            <a:t> changes </a:t>
          </a:r>
          <a:endParaRPr lang="en-US" dirty="0"/>
        </a:p>
      </dgm:t>
    </dgm:pt>
    <dgm:pt modelId="{4410A7E1-FABE-4AFE-9F0C-5EA50DDF9BDA}" type="parTrans" cxnId="{4F52FFFC-7244-47D5-9908-ED9994DF4205}">
      <dgm:prSet/>
      <dgm:spPr/>
      <dgm:t>
        <a:bodyPr/>
        <a:lstStyle/>
        <a:p>
          <a:endParaRPr lang="en-US"/>
        </a:p>
      </dgm:t>
    </dgm:pt>
    <dgm:pt modelId="{94B9C6AD-2CA5-4AE2-9F7B-2D50019FA7F4}" type="sibTrans" cxnId="{4F52FFFC-7244-47D5-9908-ED9994DF4205}">
      <dgm:prSet/>
      <dgm:spPr/>
      <dgm:t>
        <a:bodyPr/>
        <a:lstStyle/>
        <a:p>
          <a:endParaRPr lang="en-US"/>
        </a:p>
      </dgm:t>
    </dgm:pt>
    <dgm:pt modelId="{B94472F0-331C-4C45-80E6-94221A0ADB9A}">
      <dgm:prSet/>
      <dgm:spPr/>
      <dgm:t>
        <a:bodyPr/>
        <a:lstStyle/>
        <a:p>
          <a:pPr rtl="0"/>
          <a:r>
            <a:rPr lang="en-US" dirty="0" smtClean="0"/>
            <a:t>EPT- affected pulp responds to lower level of current </a:t>
          </a:r>
          <a:endParaRPr lang="en-US" dirty="0"/>
        </a:p>
      </dgm:t>
    </dgm:pt>
    <dgm:pt modelId="{61E4E4D5-9F82-4DBE-9467-9345E564AC15}" type="parTrans" cxnId="{58873B94-B1C6-4178-86B0-C1F5B0A581D9}">
      <dgm:prSet/>
      <dgm:spPr/>
      <dgm:t>
        <a:bodyPr/>
        <a:lstStyle/>
        <a:p>
          <a:endParaRPr lang="en-US"/>
        </a:p>
      </dgm:t>
    </dgm:pt>
    <dgm:pt modelId="{798ADB89-69D4-4AE9-9E99-C471AD657972}" type="sibTrans" cxnId="{58873B94-B1C6-4178-86B0-C1F5B0A581D9}">
      <dgm:prSet/>
      <dgm:spPr/>
      <dgm:t>
        <a:bodyPr/>
        <a:lstStyle/>
        <a:p>
          <a:endParaRPr lang="en-US"/>
        </a:p>
      </dgm:t>
    </dgm:pt>
    <dgm:pt modelId="{7B23D76B-51BC-4038-8742-174CC32D3AED}" type="pres">
      <dgm:prSet presAssocID="{8463074B-97F1-4762-BC73-4B6DE9A814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37191C-AFE6-421F-8181-C520A97D9B5A}" type="pres">
      <dgm:prSet presAssocID="{CF8FECC5-4B98-46E5-9356-963EBA81B87F}" presName="node" presStyleLbl="node1" presStyleIdx="0" presStyleCnt="5" custScaleX="109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EBD3A-79C0-41F9-9CB0-DAA2199A2439}" type="pres">
      <dgm:prSet presAssocID="{EF62D69C-297C-4027-8679-1D155F02321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42F6062-EA8D-4712-97C6-9171112C8337}" type="pres">
      <dgm:prSet presAssocID="{EF62D69C-297C-4027-8679-1D155F02321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4A6A629-9C5F-4B2F-9574-62063B43888D}" type="pres">
      <dgm:prSet presAssocID="{7DA6EEB8-B467-418E-9B31-D73714AF5D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780B9-37E2-432A-9E77-98470F633732}" type="pres">
      <dgm:prSet presAssocID="{C57B3CCD-01A4-47D4-A8CA-BE598B339FD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FDBFE1A-A64F-434C-9727-6CB1E79295BC}" type="pres">
      <dgm:prSet presAssocID="{C57B3CCD-01A4-47D4-A8CA-BE598B339FD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F875439-F949-4903-A393-2B86AF4DC251}" type="pres">
      <dgm:prSet presAssocID="{3F4C4484-634D-4560-BD74-D146D9BD43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A601F-3131-436C-BB8A-1FFC6FECD4CF}" type="pres">
      <dgm:prSet presAssocID="{D6727C50-3142-42D4-8713-240A7DD2BE6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536ED9A-2461-44A1-B690-7F530FADDBCD}" type="pres">
      <dgm:prSet presAssocID="{D6727C50-3142-42D4-8713-240A7DD2BE6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6696623-9D3D-4DDE-B7CE-504214A07AEF}" type="pres">
      <dgm:prSet presAssocID="{BFF2C901-9756-461D-AF59-D92C8E52AF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DCE44-23E1-4BFF-B9FA-D48764268DE6}" type="pres">
      <dgm:prSet presAssocID="{94B9C6AD-2CA5-4AE2-9F7B-2D50019FA7F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3A45FFB-310A-420F-A699-BFC5846AC923}" type="pres">
      <dgm:prSet presAssocID="{94B9C6AD-2CA5-4AE2-9F7B-2D50019FA7F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8870DD4-ADA2-442C-A084-7E6DCFE554B4}" type="pres">
      <dgm:prSet presAssocID="{B94472F0-331C-4C45-80E6-94221A0ADB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6B099-00A5-4005-873E-4A543BE3A356}" type="pres">
      <dgm:prSet presAssocID="{798ADB89-69D4-4AE9-9E99-C471AD65797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955C2E7-1682-447D-8399-A70061692AE1}" type="pres">
      <dgm:prSet presAssocID="{798ADB89-69D4-4AE9-9E99-C471AD65797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6FE1776-0B7B-43BF-B37D-8CEC94923E05}" type="presOf" srcId="{CF8FECC5-4B98-46E5-9356-963EBA81B87F}" destId="{C637191C-AFE6-421F-8181-C520A97D9B5A}" srcOrd="0" destOrd="0" presId="urn:microsoft.com/office/officeart/2005/8/layout/cycle2"/>
    <dgm:cxn modelId="{ACBF93D9-21F5-425E-B640-D3E584665AE5}" type="presOf" srcId="{C57B3CCD-01A4-47D4-A8CA-BE598B339FDC}" destId="{50D780B9-37E2-432A-9E77-98470F633732}" srcOrd="0" destOrd="0" presId="urn:microsoft.com/office/officeart/2005/8/layout/cycle2"/>
    <dgm:cxn modelId="{B0F17E78-26CA-4A2A-8992-322D77090DC1}" type="presOf" srcId="{94B9C6AD-2CA5-4AE2-9F7B-2D50019FA7F4}" destId="{83A45FFB-310A-420F-A699-BFC5846AC923}" srcOrd="1" destOrd="0" presId="urn:microsoft.com/office/officeart/2005/8/layout/cycle2"/>
    <dgm:cxn modelId="{B915B84C-FBA5-43E4-A897-4F1A342FEC3E}" type="presOf" srcId="{D6727C50-3142-42D4-8713-240A7DD2BE62}" destId="{44FA601F-3131-436C-BB8A-1FFC6FECD4CF}" srcOrd="0" destOrd="0" presId="urn:microsoft.com/office/officeart/2005/8/layout/cycle2"/>
    <dgm:cxn modelId="{4F52FFFC-7244-47D5-9908-ED9994DF4205}" srcId="{8463074B-97F1-4762-BC73-4B6DE9A81423}" destId="{BFF2C901-9756-461D-AF59-D92C8E52AF32}" srcOrd="3" destOrd="0" parTransId="{4410A7E1-FABE-4AFE-9F0C-5EA50DDF9BDA}" sibTransId="{94B9C6AD-2CA5-4AE2-9F7B-2D50019FA7F4}"/>
    <dgm:cxn modelId="{3196DE54-0383-405F-BB75-55025D66824E}" type="presOf" srcId="{C57B3CCD-01A4-47D4-A8CA-BE598B339FDC}" destId="{9FDBFE1A-A64F-434C-9727-6CB1E79295BC}" srcOrd="1" destOrd="0" presId="urn:microsoft.com/office/officeart/2005/8/layout/cycle2"/>
    <dgm:cxn modelId="{0AEA213F-4940-49F4-8AA1-E6F0CDCA89C2}" type="presOf" srcId="{D6727C50-3142-42D4-8713-240A7DD2BE62}" destId="{E536ED9A-2461-44A1-B690-7F530FADDBCD}" srcOrd="1" destOrd="0" presId="urn:microsoft.com/office/officeart/2005/8/layout/cycle2"/>
    <dgm:cxn modelId="{E36A8A3F-2796-4F3D-B2F3-AF31A063E6EA}" type="presOf" srcId="{BFF2C901-9756-461D-AF59-D92C8E52AF32}" destId="{86696623-9D3D-4DDE-B7CE-504214A07AEF}" srcOrd="0" destOrd="0" presId="urn:microsoft.com/office/officeart/2005/8/layout/cycle2"/>
    <dgm:cxn modelId="{82822D68-46D4-4765-8DA2-B24A27202642}" srcId="{8463074B-97F1-4762-BC73-4B6DE9A81423}" destId="{3F4C4484-634D-4560-BD74-D146D9BD4342}" srcOrd="2" destOrd="0" parTransId="{67EBE9F8-7013-427D-978B-8DC6E6F0BBA8}" sibTransId="{D6727C50-3142-42D4-8713-240A7DD2BE62}"/>
    <dgm:cxn modelId="{47B7103B-A680-4ABF-8E5B-6673D092EC23}" srcId="{8463074B-97F1-4762-BC73-4B6DE9A81423}" destId="{CF8FECC5-4B98-46E5-9356-963EBA81B87F}" srcOrd="0" destOrd="0" parTransId="{FAE0255C-5C27-4777-875A-D8E1CEC0B0BD}" sibTransId="{EF62D69C-297C-4027-8679-1D155F02321C}"/>
    <dgm:cxn modelId="{3E6E8753-3E12-4E04-856C-D585BB3BF095}" type="presOf" srcId="{798ADB89-69D4-4AE9-9E99-C471AD657972}" destId="{1955C2E7-1682-447D-8399-A70061692AE1}" srcOrd="1" destOrd="0" presId="urn:microsoft.com/office/officeart/2005/8/layout/cycle2"/>
    <dgm:cxn modelId="{24C37253-0719-4DB2-B6F8-DB06C7A98520}" type="presOf" srcId="{EF62D69C-297C-4027-8679-1D155F02321C}" destId="{5FFEBD3A-79C0-41F9-9CB0-DAA2199A2439}" srcOrd="0" destOrd="0" presId="urn:microsoft.com/office/officeart/2005/8/layout/cycle2"/>
    <dgm:cxn modelId="{130CA877-9A3A-4FE8-AAC7-CDA319FEBD40}" type="presOf" srcId="{B94472F0-331C-4C45-80E6-94221A0ADB9A}" destId="{28870DD4-ADA2-442C-A084-7E6DCFE554B4}" srcOrd="0" destOrd="0" presId="urn:microsoft.com/office/officeart/2005/8/layout/cycle2"/>
    <dgm:cxn modelId="{58873B94-B1C6-4178-86B0-C1F5B0A581D9}" srcId="{8463074B-97F1-4762-BC73-4B6DE9A81423}" destId="{B94472F0-331C-4C45-80E6-94221A0ADB9A}" srcOrd="4" destOrd="0" parTransId="{61E4E4D5-9F82-4DBE-9467-9345E564AC15}" sibTransId="{798ADB89-69D4-4AE9-9E99-C471AD657972}"/>
    <dgm:cxn modelId="{2E8D58DC-3B03-4C16-B9AF-7DA162829379}" type="presOf" srcId="{7DA6EEB8-B467-418E-9B31-D73714AF5DFF}" destId="{F4A6A629-9C5F-4B2F-9574-62063B43888D}" srcOrd="0" destOrd="0" presId="urn:microsoft.com/office/officeart/2005/8/layout/cycle2"/>
    <dgm:cxn modelId="{45C9DDBD-75FD-425F-A7BC-77CC6DD9BB41}" type="presOf" srcId="{8463074B-97F1-4762-BC73-4B6DE9A81423}" destId="{7B23D76B-51BC-4038-8742-174CC32D3AED}" srcOrd="0" destOrd="0" presId="urn:microsoft.com/office/officeart/2005/8/layout/cycle2"/>
    <dgm:cxn modelId="{FE3F80EB-8600-4A7F-879F-A039897A1989}" type="presOf" srcId="{3F4C4484-634D-4560-BD74-D146D9BD4342}" destId="{CF875439-F949-4903-A393-2B86AF4DC251}" srcOrd="0" destOrd="0" presId="urn:microsoft.com/office/officeart/2005/8/layout/cycle2"/>
    <dgm:cxn modelId="{2C2E9BE4-2282-48B7-BD82-9518BE1616C4}" type="presOf" srcId="{EF62D69C-297C-4027-8679-1D155F02321C}" destId="{D42F6062-EA8D-4712-97C6-9171112C8337}" srcOrd="1" destOrd="0" presId="urn:microsoft.com/office/officeart/2005/8/layout/cycle2"/>
    <dgm:cxn modelId="{AE9EB7F0-EDA6-4B9E-8E55-F5498A453BC5}" srcId="{8463074B-97F1-4762-BC73-4B6DE9A81423}" destId="{7DA6EEB8-B467-418E-9B31-D73714AF5DFF}" srcOrd="1" destOrd="0" parTransId="{0EF39ED6-DF34-451F-A83D-29369C6DCDA5}" sibTransId="{C57B3CCD-01A4-47D4-A8CA-BE598B339FDC}"/>
    <dgm:cxn modelId="{5A47A910-D17C-4D95-9EA0-7A101E65BDA9}" type="presOf" srcId="{798ADB89-69D4-4AE9-9E99-C471AD657972}" destId="{7246B099-00A5-4005-873E-4A543BE3A356}" srcOrd="0" destOrd="0" presId="urn:microsoft.com/office/officeart/2005/8/layout/cycle2"/>
    <dgm:cxn modelId="{5BD586AD-DBE4-415B-87C4-9892998D5C1A}" type="presOf" srcId="{94B9C6AD-2CA5-4AE2-9F7B-2D50019FA7F4}" destId="{0ACDCE44-23E1-4BFF-B9FA-D48764268DE6}" srcOrd="0" destOrd="0" presId="urn:microsoft.com/office/officeart/2005/8/layout/cycle2"/>
    <dgm:cxn modelId="{D73F5F02-B1CA-401B-A1CB-B9ACB9AF1E45}" type="presParOf" srcId="{7B23D76B-51BC-4038-8742-174CC32D3AED}" destId="{C637191C-AFE6-421F-8181-C520A97D9B5A}" srcOrd="0" destOrd="0" presId="urn:microsoft.com/office/officeart/2005/8/layout/cycle2"/>
    <dgm:cxn modelId="{90D2DAC1-274D-4F7E-B8F3-E79B7DC6ED35}" type="presParOf" srcId="{7B23D76B-51BC-4038-8742-174CC32D3AED}" destId="{5FFEBD3A-79C0-41F9-9CB0-DAA2199A2439}" srcOrd="1" destOrd="0" presId="urn:microsoft.com/office/officeart/2005/8/layout/cycle2"/>
    <dgm:cxn modelId="{BF8D1B9B-46AF-466C-B3DF-AF611532AC58}" type="presParOf" srcId="{5FFEBD3A-79C0-41F9-9CB0-DAA2199A2439}" destId="{D42F6062-EA8D-4712-97C6-9171112C8337}" srcOrd="0" destOrd="0" presId="urn:microsoft.com/office/officeart/2005/8/layout/cycle2"/>
    <dgm:cxn modelId="{B3B961B8-E337-4C19-911A-63EADF82860A}" type="presParOf" srcId="{7B23D76B-51BC-4038-8742-174CC32D3AED}" destId="{F4A6A629-9C5F-4B2F-9574-62063B43888D}" srcOrd="2" destOrd="0" presId="urn:microsoft.com/office/officeart/2005/8/layout/cycle2"/>
    <dgm:cxn modelId="{B3922501-E56B-4DA9-8495-8A674B1FB68B}" type="presParOf" srcId="{7B23D76B-51BC-4038-8742-174CC32D3AED}" destId="{50D780B9-37E2-432A-9E77-98470F633732}" srcOrd="3" destOrd="0" presId="urn:microsoft.com/office/officeart/2005/8/layout/cycle2"/>
    <dgm:cxn modelId="{86E11C88-0398-4816-9D27-62511EB84B7D}" type="presParOf" srcId="{50D780B9-37E2-432A-9E77-98470F633732}" destId="{9FDBFE1A-A64F-434C-9727-6CB1E79295BC}" srcOrd="0" destOrd="0" presId="urn:microsoft.com/office/officeart/2005/8/layout/cycle2"/>
    <dgm:cxn modelId="{4C56F7AE-FF3F-4340-B24B-488774F7A6A0}" type="presParOf" srcId="{7B23D76B-51BC-4038-8742-174CC32D3AED}" destId="{CF875439-F949-4903-A393-2B86AF4DC251}" srcOrd="4" destOrd="0" presId="urn:microsoft.com/office/officeart/2005/8/layout/cycle2"/>
    <dgm:cxn modelId="{FD9C756A-F91D-42DF-BCE5-7FD53EB7CC0E}" type="presParOf" srcId="{7B23D76B-51BC-4038-8742-174CC32D3AED}" destId="{44FA601F-3131-436C-BB8A-1FFC6FECD4CF}" srcOrd="5" destOrd="0" presId="urn:microsoft.com/office/officeart/2005/8/layout/cycle2"/>
    <dgm:cxn modelId="{4F483063-AD18-43C8-8741-7E4785B01C18}" type="presParOf" srcId="{44FA601F-3131-436C-BB8A-1FFC6FECD4CF}" destId="{E536ED9A-2461-44A1-B690-7F530FADDBCD}" srcOrd="0" destOrd="0" presId="urn:microsoft.com/office/officeart/2005/8/layout/cycle2"/>
    <dgm:cxn modelId="{CA106B41-497A-4DD6-AA4D-CED31F6ABC32}" type="presParOf" srcId="{7B23D76B-51BC-4038-8742-174CC32D3AED}" destId="{86696623-9D3D-4DDE-B7CE-504214A07AEF}" srcOrd="6" destOrd="0" presId="urn:microsoft.com/office/officeart/2005/8/layout/cycle2"/>
    <dgm:cxn modelId="{81231325-FF28-46DE-9803-C94DCB61B810}" type="presParOf" srcId="{7B23D76B-51BC-4038-8742-174CC32D3AED}" destId="{0ACDCE44-23E1-4BFF-B9FA-D48764268DE6}" srcOrd="7" destOrd="0" presId="urn:microsoft.com/office/officeart/2005/8/layout/cycle2"/>
    <dgm:cxn modelId="{3BB05DBF-29C4-4153-9219-D4798C51CD77}" type="presParOf" srcId="{0ACDCE44-23E1-4BFF-B9FA-D48764268DE6}" destId="{83A45FFB-310A-420F-A699-BFC5846AC923}" srcOrd="0" destOrd="0" presId="urn:microsoft.com/office/officeart/2005/8/layout/cycle2"/>
    <dgm:cxn modelId="{471DF26A-1C7E-4812-A90A-9EFA78D28528}" type="presParOf" srcId="{7B23D76B-51BC-4038-8742-174CC32D3AED}" destId="{28870DD4-ADA2-442C-A084-7E6DCFE554B4}" srcOrd="8" destOrd="0" presId="urn:microsoft.com/office/officeart/2005/8/layout/cycle2"/>
    <dgm:cxn modelId="{72241B66-1574-4293-8D6A-BE24BC38EC19}" type="presParOf" srcId="{7B23D76B-51BC-4038-8742-174CC32D3AED}" destId="{7246B099-00A5-4005-873E-4A543BE3A356}" srcOrd="9" destOrd="0" presId="urn:microsoft.com/office/officeart/2005/8/layout/cycle2"/>
    <dgm:cxn modelId="{9A3CD851-1DB9-4283-B760-9449264659C4}" type="presParOf" srcId="{7246B099-00A5-4005-873E-4A543BE3A356}" destId="{1955C2E7-1682-447D-8399-A70061692AE1}" srcOrd="0" destOrd="0" presId="urn:microsoft.com/office/officeart/2005/8/layout/cycle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298D13-B268-4C74-A6AB-120290FD9FC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328635-988D-4A65-8794-52144F4FC80E}">
      <dgm:prSet/>
      <dgm:spPr/>
      <dgm:t>
        <a:bodyPr/>
        <a:lstStyle/>
        <a:p>
          <a:pPr rtl="0"/>
          <a:r>
            <a:rPr lang="en-US" dirty="0" smtClean="0"/>
            <a:t>Identify the cause – treat </a:t>
          </a:r>
          <a:endParaRPr lang="en-US" dirty="0"/>
        </a:p>
      </dgm:t>
    </dgm:pt>
    <dgm:pt modelId="{FBCA7DB8-9969-4FD7-ADED-0F3FA904675B}" type="parTrans" cxnId="{5F59F970-AAC2-4E01-A426-F7BF8EF1100A}">
      <dgm:prSet/>
      <dgm:spPr/>
      <dgm:t>
        <a:bodyPr/>
        <a:lstStyle/>
        <a:p>
          <a:endParaRPr lang="en-US"/>
        </a:p>
      </dgm:t>
    </dgm:pt>
    <dgm:pt modelId="{5C8834A2-416E-46F8-873F-FCA2E24A45AA}" type="sibTrans" cxnId="{5F59F970-AAC2-4E01-A426-F7BF8EF1100A}">
      <dgm:prSet/>
      <dgm:spPr/>
      <dgm:t>
        <a:bodyPr/>
        <a:lstStyle/>
        <a:p>
          <a:endParaRPr lang="en-US"/>
        </a:p>
      </dgm:t>
    </dgm:pt>
    <dgm:pt modelId="{CC74C4E7-7BA7-4A07-856E-A0AD1A1AC6C6}">
      <dgm:prSet/>
      <dgm:spPr/>
      <dgm:t>
        <a:bodyPr/>
        <a:lstStyle/>
        <a:p>
          <a:pPr rtl="0"/>
          <a:r>
            <a:rPr lang="en-US" dirty="0" smtClean="0"/>
            <a:t>Reduce high points </a:t>
          </a:r>
          <a:endParaRPr lang="en-US" dirty="0"/>
        </a:p>
      </dgm:t>
    </dgm:pt>
    <dgm:pt modelId="{3633ECB7-ADAA-4EF5-9D6A-7B48DEE50A50}" type="parTrans" cxnId="{049B8B51-2EDD-4595-8E9F-2D5795047809}">
      <dgm:prSet/>
      <dgm:spPr/>
      <dgm:t>
        <a:bodyPr/>
        <a:lstStyle/>
        <a:p>
          <a:endParaRPr lang="en-US"/>
        </a:p>
      </dgm:t>
    </dgm:pt>
    <dgm:pt modelId="{0E9C16FE-BD56-4E28-AC3B-7C63B5FCC52C}" type="sibTrans" cxnId="{049B8B51-2EDD-4595-8E9F-2D5795047809}">
      <dgm:prSet/>
      <dgm:spPr/>
      <dgm:t>
        <a:bodyPr/>
        <a:lstStyle/>
        <a:p>
          <a:endParaRPr lang="en-US"/>
        </a:p>
      </dgm:t>
    </dgm:pt>
    <dgm:pt modelId="{9FF3A7E1-C39D-4184-A9E9-85C8774E0CCE}">
      <dgm:prSet/>
      <dgm:spPr/>
      <dgm:t>
        <a:bodyPr/>
        <a:lstStyle/>
        <a:p>
          <a:pPr rtl="0"/>
          <a:r>
            <a:rPr lang="en-US" dirty="0" smtClean="0"/>
            <a:t>Proper insulation of restorations</a:t>
          </a:r>
          <a:endParaRPr lang="en-US" dirty="0"/>
        </a:p>
      </dgm:t>
    </dgm:pt>
    <dgm:pt modelId="{3A6BE73B-4873-410C-B24A-8E21FC3B5F44}" type="parTrans" cxnId="{C4497E6A-5C05-4DB7-B44B-1198F2F489E4}">
      <dgm:prSet/>
      <dgm:spPr/>
      <dgm:t>
        <a:bodyPr/>
        <a:lstStyle/>
        <a:p>
          <a:endParaRPr lang="en-US"/>
        </a:p>
      </dgm:t>
    </dgm:pt>
    <dgm:pt modelId="{1FC1D691-D0A7-409A-9B59-610C41F1E592}" type="sibTrans" cxnId="{C4497E6A-5C05-4DB7-B44B-1198F2F489E4}">
      <dgm:prSet/>
      <dgm:spPr/>
      <dgm:t>
        <a:bodyPr/>
        <a:lstStyle/>
        <a:p>
          <a:endParaRPr lang="en-US"/>
        </a:p>
      </dgm:t>
    </dgm:pt>
    <dgm:pt modelId="{D9876A62-61D1-4D24-B605-8A589410AB73}">
      <dgm:prSet/>
      <dgm:spPr/>
      <dgm:t>
        <a:bodyPr/>
        <a:lstStyle/>
        <a:p>
          <a:pPr rtl="0"/>
          <a:r>
            <a:rPr lang="en-US" dirty="0" smtClean="0"/>
            <a:t>Treat incipient carious lesions </a:t>
          </a:r>
          <a:endParaRPr lang="en-US" dirty="0"/>
        </a:p>
      </dgm:t>
    </dgm:pt>
    <dgm:pt modelId="{7E06F32F-0DCB-4BA4-A726-00C7A85AF273}" type="parTrans" cxnId="{46FA8FEF-63DA-4939-8314-D3B2FDAD34AF}">
      <dgm:prSet/>
      <dgm:spPr/>
      <dgm:t>
        <a:bodyPr/>
        <a:lstStyle/>
        <a:p>
          <a:endParaRPr lang="en-US"/>
        </a:p>
      </dgm:t>
    </dgm:pt>
    <dgm:pt modelId="{CDD0315A-1962-478A-B608-34B4C011B0E5}" type="sibTrans" cxnId="{46FA8FEF-63DA-4939-8314-D3B2FDAD34AF}">
      <dgm:prSet/>
      <dgm:spPr/>
      <dgm:t>
        <a:bodyPr/>
        <a:lstStyle/>
        <a:p>
          <a:endParaRPr lang="en-US"/>
        </a:p>
      </dgm:t>
    </dgm:pt>
    <dgm:pt modelId="{C60FBF4C-768A-49A6-BA97-4313A72C93B7}" type="pres">
      <dgm:prSet presAssocID="{10298D13-B268-4C74-A6AB-120290FD9FC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3FD888-306D-4CF6-A646-69E8AF3C4A7B}" type="pres">
      <dgm:prSet presAssocID="{3D328635-988D-4A65-8794-52144F4FC80E}" presName="circ1" presStyleLbl="vennNode1" presStyleIdx="0" presStyleCnt="4"/>
      <dgm:spPr/>
      <dgm:t>
        <a:bodyPr/>
        <a:lstStyle/>
        <a:p>
          <a:endParaRPr lang="en-US"/>
        </a:p>
      </dgm:t>
    </dgm:pt>
    <dgm:pt modelId="{D1F08023-8BB1-4DC7-8EDF-319EC74F5683}" type="pres">
      <dgm:prSet presAssocID="{3D328635-988D-4A65-8794-52144F4FC8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A564D-FD4B-4AA4-9438-F54A5CD64CC9}" type="pres">
      <dgm:prSet presAssocID="{CC74C4E7-7BA7-4A07-856E-A0AD1A1AC6C6}" presName="circ2" presStyleLbl="vennNode1" presStyleIdx="1" presStyleCnt="4"/>
      <dgm:spPr/>
      <dgm:t>
        <a:bodyPr/>
        <a:lstStyle/>
        <a:p>
          <a:endParaRPr lang="en-US"/>
        </a:p>
      </dgm:t>
    </dgm:pt>
    <dgm:pt modelId="{4F1C3298-C0D4-4D36-AAEA-8FA5A1BEE3E5}" type="pres">
      <dgm:prSet presAssocID="{CC74C4E7-7BA7-4A07-856E-A0AD1A1AC6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62D5A-B176-477B-99CC-ADC5BD43BFBC}" type="pres">
      <dgm:prSet presAssocID="{9FF3A7E1-C39D-4184-A9E9-85C8774E0CCE}" presName="circ3" presStyleLbl="vennNode1" presStyleIdx="2" presStyleCnt="4"/>
      <dgm:spPr/>
      <dgm:t>
        <a:bodyPr/>
        <a:lstStyle/>
        <a:p>
          <a:endParaRPr lang="en-US"/>
        </a:p>
      </dgm:t>
    </dgm:pt>
    <dgm:pt modelId="{CB06F336-CEFB-4E64-8025-BC1AE6DB5BEC}" type="pres">
      <dgm:prSet presAssocID="{9FF3A7E1-C39D-4184-A9E9-85C8774E0CC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C0E4C-2CA7-4DBC-8430-7D6E355EABC5}" type="pres">
      <dgm:prSet presAssocID="{D9876A62-61D1-4D24-B605-8A589410AB73}" presName="circ4" presStyleLbl="vennNode1" presStyleIdx="3" presStyleCnt="4"/>
      <dgm:spPr/>
      <dgm:t>
        <a:bodyPr/>
        <a:lstStyle/>
        <a:p>
          <a:endParaRPr lang="en-US"/>
        </a:p>
      </dgm:t>
    </dgm:pt>
    <dgm:pt modelId="{5EFE779B-15D7-4AF4-8B0C-708B638D721F}" type="pres">
      <dgm:prSet presAssocID="{D9876A62-61D1-4D24-B605-8A589410AB7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B8B51-2EDD-4595-8E9F-2D5795047809}" srcId="{10298D13-B268-4C74-A6AB-120290FD9FCB}" destId="{CC74C4E7-7BA7-4A07-856E-A0AD1A1AC6C6}" srcOrd="1" destOrd="0" parTransId="{3633ECB7-ADAA-4EF5-9D6A-7B48DEE50A50}" sibTransId="{0E9C16FE-BD56-4E28-AC3B-7C63B5FCC52C}"/>
    <dgm:cxn modelId="{46FA8FEF-63DA-4939-8314-D3B2FDAD34AF}" srcId="{10298D13-B268-4C74-A6AB-120290FD9FCB}" destId="{D9876A62-61D1-4D24-B605-8A589410AB73}" srcOrd="3" destOrd="0" parTransId="{7E06F32F-0DCB-4BA4-A726-00C7A85AF273}" sibTransId="{CDD0315A-1962-478A-B608-34B4C011B0E5}"/>
    <dgm:cxn modelId="{8D26A884-82D1-4431-89B6-9DD4E6D37B0D}" type="presOf" srcId="{3D328635-988D-4A65-8794-52144F4FC80E}" destId="{AC3FD888-306D-4CF6-A646-69E8AF3C4A7B}" srcOrd="0" destOrd="0" presId="urn:microsoft.com/office/officeart/2005/8/layout/venn1"/>
    <dgm:cxn modelId="{B106A8A5-C911-4148-A43B-BBE1A5EDBB29}" type="presOf" srcId="{CC74C4E7-7BA7-4A07-856E-A0AD1A1AC6C6}" destId="{4F1C3298-C0D4-4D36-AAEA-8FA5A1BEE3E5}" srcOrd="1" destOrd="0" presId="urn:microsoft.com/office/officeart/2005/8/layout/venn1"/>
    <dgm:cxn modelId="{BD38CF3A-D436-4342-AEF5-986E95A9C9DC}" type="presOf" srcId="{D9876A62-61D1-4D24-B605-8A589410AB73}" destId="{64CC0E4C-2CA7-4DBC-8430-7D6E355EABC5}" srcOrd="0" destOrd="0" presId="urn:microsoft.com/office/officeart/2005/8/layout/venn1"/>
    <dgm:cxn modelId="{115D9849-DDCE-42C6-B5BC-5A426A6CF2E4}" type="presOf" srcId="{3D328635-988D-4A65-8794-52144F4FC80E}" destId="{D1F08023-8BB1-4DC7-8EDF-319EC74F5683}" srcOrd="1" destOrd="0" presId="urn:microsoft.com/office/officeart/2005/8/layout/venn1"/>
    <dgm:cxn modelId="{967C0925-E598-4798-ACD8-069D2F26D2BA}" type="presOf" srcId="{9FF3A7E1-C39D-4184-A9E9-85C8774E0CCE}" destId="{CB06F336-CEFB-4E64-8025-BC1AE6DB5BEC}" srcOrd="1" destOrd="0" presId="urn:microsoft.com/office/officeart/2005/8/layout/venn1"/>
    <dgm:cxn modelId="{A16F3F85-B352-47F9-A3C4-359939781738}" type="presOf" srcId="{CC74C4E7-7BA7-4A07-856E-A0AD1A1AC6C6}" destId="{A57A564D-FD4B-4AA4-9438-F54A5CD64CC9}" srcOrd="0" destOrd="0" presId="urn:microsoft.com/office/officeart/2005/8/layout/venn1"/>
    <dgm:cxn modelId="{6F9D4B44-B93C-4451-B22D-7D3C5867D325}" type="presOf" srcId="{10298D13-B268-4C74-A6AB-120290FD9FCB}" destId="{C60FBF4C-768A-49A6-BA97-4313A72C93B7}" srcOrd="0" destOrd="0" presId="urn:microsoft.com/office/officeart/2005/8/layout/venn1"/>
    <dgm:cxn modelId="{C4497E6A-5C05-4DB7-B44B-1198F2F489E4}" srcId="{10298D13-B268-4C74-A6AB-120290FD9FCB}" destId="{9FF3A7E1-C39D-4184-A9E9-85C8774E0CCE}" srcOrd="2" destOrd="0" parTransId="{3A6BE73B-4873-410C-B24A-8E21FC3B5F44}" sibTransId="{1FC1D691-D0A7-409A-9B59-610C41F1E592}"/>
    <dgm:cxn modelId="{5F59F970-AAC2-4E01-A426-F7BF8EF1100A}" srcId="{10298D13-B268-4C74-A6AB-120290FD9FCB}" destId="{3D328635-988D-4A65-8794-52144F4FC80E}" srcOrd="0" destOrd="0" parTransId="{FBCA7DB8-9969-4FD7-ADED-0F3FA904675B}" sibTransId="{5C8834A2-416E-46F8-873F-FCA2E24A45AA}"/>
    <dgm:cxn modelId="{2CE8682A-67FB-493B-A04C-496D3186EF0F}" type="presOf" srcId="{9FF3A7E1-C39D-4184-A9E9-85C8774E0CCE}" destId="{CD762D5A-B176-477B-99CC-ADC5BD43BFBC}" srcOrd="0" destOrd="0" presId="urn:microsoft.com/office/officeart/2005/8/layout/venn1"/>
    <dgm:cxn modelId="{B9FDA1B0-FE03-4639-8D30-DE5E83DF7418}" type="presOf" srcId="{D9876A62-61D1-4D24-B605-8A589410AB73}" destId="{5EFE779B-15D7-4AF4-8B0C-708B638D721F}" srcOrd="1" destOrd="0" presId="urn:microsoft.com/office/officeart/2005/8/layout/venn1"/>
    <dgm:cxn modelId="{8DCBBC80-EC79-4E44-8165-3E8AB49A40F4}" type="presParOf" srcId="{C60FBF4C-768A-49A6-BA97-4313A72C93B7}" destId="{AC3FD888-306D-4CF6-A646-69E8AF3C4A7B}" srcOrd="0" destOrd="0" presId="urn:microsoft.com/office/officeart/2005/8/layout/venn1"/>
    <dgm:cxn modelId="{A4C40E48-F211-4EF5-93FD-BBD04A63B06A}" type="presParOf" srcId="{C60FBF4C-768A-49A6-BA97-4313A72C93B7}" destId="{D1F08023-8BB1-4DC7-8EDF-319EC74F5683}" srcOrd="1" destOrd="0" presId="urn:microsoft.com/office/officeart/2005/8/layout/venn1"/>
    <dgm:cxn modelId="{786B638D-DF76-47E2-9A10-EDE0BC1D2E6A}" type="presParOf" srcId="{C60FBF4C-768A-49A6-BA97-4313A72C93B7}" destId="{A57A564D-FD4B-4AA4-9438-F54A5CD64CC9}" srcOrd="2" destOrd="0" presId="urn:microsoft.com/office/officeart/2005/8/layout/venn1"/>
    <dgm:cxn modelId="{6E1CC869-DF11-4223-ACF4-A7F38E666938}" type="presParOf" srcId="{C60FBF4C-768A-49A6-BA97-4313A72C93B7}" destId="{4F1C3298-C0D4-4D36-AAEA-8FA5A1BEE3E5}" srcOrd="3" destOrd="0" presId="urn:microsoft.com/office/officeart/2005/8/layout/venn1"/>
    <dgm:cxn modelId="{CAD0D805-9CBC-4752-9BF2-ABC78324480C}" type="presParOf" srcId="{C60FBF4C-768A-49A6-BA97-4313A72C93B7}" destId="{CD762D5A-B176-477B-99CC-ADC5BD43BFBC}" srcOrd="4" destOrd="0" presId="urn:microsoft.com/office/officeart/2005/8/layout/venn1"/>
    <dgm:cxn modelId="{DBDAD7C0-CCC0-41F1-9639-79C7D8E1904E}" type="presParOf" srcId="{C60FBF4C-768A-49A6-BA97-4313A72C93B7}" destId="{CB06F336-CEFB-4E64-8025-BC1AE6DB5BEC}" srcOrd="5" destOrd="0" presId="urn:microsoft.com/office/officeart/2005/8/layout/venn1"/>
    <dgm:cxn modelId="{74213A2B-F2E6-4B9B-9549-54E4EFCF91F0}" type="presParOf" srcId="{C60FBF4C-768A-49A6-BA97-4313A72C93B7}" destId="{64CC0E4C-2CA7-4DBC-8430-7D6E355EABC5}" srcOrd="6" destOrd="0" presId="urn:microsoft.com/office/officeart/2005/8/layout/venn1"/>
    <dgm:cxn modelId="{6E721DDA-BF75-4DA7-921C-39BF1753002D}" type="presParOf" srcId="{C60FBF4C-768A-49A6-BA97-4313A72C93B7}" destId="{5EFE779B-15D7-4AF4-8B0C-708B638D721F}" srcOrd="7" destOrd="0" presId="urn:microsoft.com/office/officeart/2005/8/layout/venn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A59869-BCE6-4C8B-BC3E-4658D55D391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AC0610-BC73-4EC3-B326-57C5C28A86C3}">
      <dgm:prSet/>
      <dgm:spPr/>
      <dgm:t>
        <a:bodyPr/>
        <a:lstStyle/>
        <a:p>
          <a:pPr rtl="0"/>
          <a:r>
            <a:rPr lang="en-US" dirty="0" smtClean="0"/>
            <a:t>Is a persistent inflammatory condition of the pulp, caused by noxious  stimuli and the condition may be symptomatic or asymptomatic . </a:t>
          </a:r>
          <a:endParaRPr lang="en-US" dirty="0"/>
        </a:p>
      </dgm:t>
    </dgm:pt>
    <dgm:pt modelId="{7C3571F7-8E9A-4295-8FC9-B759EFF52DAA}" type="parTrans" cxnId="{524675DC-37E6-4807-9E70-972558835E9E}">
      <dgm:prSet/>
      <dgm:spPr/>
      <dgm:t>
        <a:bodyPr/>
        <a:lstStyle/>
        <a:p>
          <a:endParaRPr lang="en-US"/>
        </a:p>
      </dgm:t>
    </dgm:pt>
    <dgm:pt modelId="{1840F4C2-6C6E-4CCC-8119-6F19EDD06BBD}" type="sibTrans" cxnId="{524675DC-37E6-4807-9E70-972558835E9E}">
      <dgm:prSet/>
      <dgm:spPr/>
      <dgm:t>
        <a:bodyPr/>
        <a:lstStyle/>
        <a:p>
          <a:endParaRPr lang="en-US"/>
        </a:p>
      </dgm:t>
    </dgm:pt>
    <dgm:pt modelId="{E68A360B-F629-43FC-8297-DF40E8385C46}">
      <dgm:prSet/>
      <dgm:spPr/>
      <dgm:t>
        <a:bodyPr/>
        <a:lstStyle/>
        <a:p>
          <a:pPr rtl="0"/>
          <a:r>
            <a:rPr lang="en-US" dirty="0" smtClean="0"/>
            <a:t>In acute cases -  spontaneous pain</a:t>
          </a:r>
          <a:endParaRPr lang="en-US" dirty="0"/>
        </a:p>
      </dgm:t>
    </dgm:pt>
    <dgm:pt modelId="{64065459-835C-46FF-8B53-6C2AD9A9EC3B}" type="parTrans" cxnId="{DC769964-21E5-4F1F-9B1E-4595CBDE5169}">
      <dgm:prSet/>
      <dgm:spPr/>
      <dgm:t>
        <a:bodyPr/>
        <a:lstStyle/>
        <a:p>
          <a:endParaRPr lang="en-US"/>
        </a:p>
      </dgm:t>
    </dgm:pt>
    <dgm:pt modelId="{6F725F1F-9813-4CB8-AE06-14C48052A1A9}" type="sibTrans" cxnId="{DC769964-21E5-4F1F-9B1E-4595CBDE5169}">
      <dgm:prSet/>
      <dgm:spPr/>
      <dgm:t>
        <a:bodyPr/>
        <a:lstStyle/>
        <a:p>
          <a:endParaRPr lang="en-US"/>
        </a:p>
      </dgm:t>
    </dgm:pt>
    <dgm:pt modelId="{4DCD33B4-427B-41FB-A7CD-7958735680E2}" type="pres">
      <dgm:prSet presAssocID="{0AA59869-BCE6-4C8B-BC3E-4658D55D39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03577-A1D1-425D-82A0-071E39CDB609}" type="pres">
      <dgm:prSet presAssocID="{82AC0610-BC73-4EC3-B326-57C5C28A86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B20E2-DD5D-4540-B622-C407CAAB245A}" type="pres">
      <dgm:prSet presAssocID="{1840F4C2-6C6E-4CCC-8119-6F19EDD06BBD}" presName="spacer" presStyleCnt="0"/>
      <dgm:spPr/>
    </dgm:pt>
    <dgm:pt modelId="{993C5EF7-CFE8-43F3-B754-A7B8ABB9A5DE}" type="pres">
      <dgm:prSet presAssocID="{E68A360B-F629-43FC-8297-DF40E8385C4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675DC-37E6-4807-9E70-972558835E9E}" srcId="{0AA59869-BCE6-4C8B-BC3E-4658D55D391F}" destId="{82AC0610-BC73-4EC3-B326-57C5C28A86C3}" srcOrd="0" destOrd="0" parTransId="{7C3571F7-8E9A-4295-8FC9-B759EFF52DAA}" sibTransId="{1840F4C2-6C6E-4CCC-8119-6F19EDD06BBD}"/>
    <dgm:cxn modelId="{F47717F8-1D0E-41BE-803C-1A970CC7D16C}" type="presOf" srcId="{E68A360B-F629-43FC-8297-DF40E8385C46}" destId="{993C5EF7-CFE8-43F3-B754-A7B8ABB9A5DE}" srcOrd="0" destOrd="0" presId="urn:microsoft.com/office/officeart/2005/8/layout/vList2"/>
    <dgm:cxn modelId="{30C87721-4A9E-47C3-9951-8579BD675D24}" type="presOf" srcId="{82AC0610-BC73-4EC3-B326-57C5C28A86C3}" destId="{6A303577-A1D1-425D-82A0-071E39CDB609}" srcOrd="0" destOrd="0" presId="urn:microsoft.com/office/officeart/2005/8/layout/vList2"/>
    <dgm:cxn modelId="{1D9E7329-486E-4C83-B57B-95FA5DF949B9}" type="presOf" srcId="{0AA59869-BCE6-4C8B-BC3E-4658D55D391F}" destId="{4DCD33B4-427B-41FB-A7CD-7958735680E2}" srcOrd="0" destOrd="0" presId="urn:microsoft.com/office/officeart/2005/8/layout/vList2"/>
    <dgm:cxn modelId="{DC769964-21E5-4F1F-9B1E-4595CBDE5169}" srcId="{0AA59869-BCE6-4C8B-BC3E-4658D55D391F}" destId="{E68A360B-F629-43FC-8297-DF40E8385C46}" srcOrd="1" destOrd="0" parTransId="{64065459-835C-46FF-8B53-6C2AD9A9EC3B}" sibTransId="{6F725F1F-9813-4CB8-AE06-14C48052A1A9}"/>
    <dgm:cxn modelId="{B1653679-337B-4353-B0E8-40198ABEA2E1}" type="presParOf" srcId="{4DCD33B4-427B-41FB-A7CD-7958735680E2}" destId="{6A303577-A1D1-425D-82A0-071E39CDB609}" srcOrd="0" destOrd="0" presId="urn:microsoft.com/office/officeart/2005/8/layout/vList2"/>
    <dgm:cxn modelId="{29E355E3-4A20-4B33-ACCD-76C434940BF7}" type="presParOf" srcId="{4DCD33B4-427B-41FB-A7CD-7958735680E2}" destId="{9BEB20E2-DD5D-4540-B622-C407CAAB245A}" srcOrd="1" destOrd="0" presId="urn:microsoft.com/office/officeart/2005/8/layout/vList2"/>
    <dgm:cxn modelId="{1FD6CE1E-49B4-4D11-8FE2-69F0D620E24F}" type="presParOf" srcId="{4DCD33B4-427B-41FB-A7CD-7958735680E2}" destId="{993C5EF7-CFE8-43F3-B754-A7B8ABB9A5DE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60B4-9BB1-4143-B782-B0F8156815E9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22B6-1C3C-4655-B7CA-72407101C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QuickStyle" Target="../diagrams/quickStyle24.xml"/><Relationship Id="rId18" Type="http://schemas.openxmlformats.org/officeDocument/2006/relationships/diagramColors" Target="../diagrams/colors25.xml"/><Relationship Id="rId3" Type="http://schemas.openxmlformats.org/officeDocument/2006/relationships/diagramData" Target="../diagrams/data22.xml"/><Relationship Id="rId7" Type="http://schemas.openxmlformats.org/officeDocument/2006/relationships/diagramData" Target="../diagrams/data23.xml"/><Relationship Id="rId12" Type="http://schemas.openxmlformats.org/officeDocument/2006/relationships/diagramLayout" Target="../diagrams/layout24.xml"/><Relationship Id="rId17" Type="http://schemas.openxmlformats.org/officeDocument/2006/relationships/diagramQuickStyle" Target="../diagrams/quickStyle25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25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2.xml"/><Relationship Id="rId11" Type="http://schemas.openxmlformats.org/officeDocument/2006/relationships/diagramData" Target="../diagrams/data24.xml"/><Relationship Id="rId5" Type="http://schemas.openxmlformats.org/officeDocument/2006/relationships/diagramQuickStyle" Target="../diagrams/quickStyle22.xml"/><Relationship Id="rId15" Type="http://schemas.openxmlformats.org/officeDocument/2006/relationships/diagramData" Target="../diagrams/data25.xml"/><Relationship Id="rId10" Type="http://schemas.openxmlformats.org/officeDocument/2006/relationships/diagramColors" Target="../diagrams/colors23.xml"/><Relationship Id="rId19" Type="http://schemas.openxmlformats.org/officeDocument/2006/relationships/oleObject" Target="../embeddings/oleObject1.bin"/><Relationship Id="rId4" Type="http://schemas.openxmlformats.org/officeDocument/2006/relationships/diagramLayout" Target="../diagrams/layout22.xml"/><Relationship Id="rId9" Type="http://schemas.openxmlformats.org/officeDocument/2006/relationships/diagramQuickStyle" Target="../diagrams/quickStyle23.xml"/><Relationship Id="rId14" Type="http://schemas.openxmlformats.org/officeDocument/2006/relationships/diagramColors" Target="../diagrams/colors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diagramLayout" Target="../diagrams/layout26.xml"/><Relationship Id="rId7" Type="http://schemas.openxmlformats.org/officeDocument/2006/relationships/diagramLayout" Target="../diagrams/layout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7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diagramColors" Target="../diagrams/colors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diagramLayout" Target="../diagrams/layout28.xml"/><Relationship Id="rId7" Type="http://schemas.openxmlformats.org/officeDocument/2006/relationships/diagramLayout" Target="../diagrams/layout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9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Relationship Id="rId9" Type="http://schemas.openxmlformats.org/officeDocument/2006/relationships/diagramColors" Target="../diagrams/colors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diagramLayout" Target="../diagrams/layout32.xml"/><Relationship Id="rId7" Type="http://schemas.openxmlformats.org/officeDocument/2006/relationships/diagramLayout" Target="../diagrams/layout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3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diagramColors" Target="../diagrams/colors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3" Type="http://schemas.openxmlformats.org/officeDocument/2006/relationships/diagramLayout" Target="../diagrams/layout36.xml"/><Relationship Id="rId7" Type="http://schemas.openxmlformats.org/officeDocument/2006/relationships/diagramLayout" Target="../diagrams/layout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7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Relationship Id="rId9" Type="http://schemas.openxmlformats.org/officeDocument/2006/relationships/diagramColors" Target="../diagrams/colors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9.xml"/><Relationship Id="rId3" Type="http://schemas.openxmlformats.org/officeDocument/2006/relationships/diagramLayout" Target="../diagrams/layout38.xml"/><Relationship Id="rId7" Type="http://schemas.openxmlformats.org/officeDocument/2006/relationships/diagramLayout" Target="../diagrams/layout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9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Relationship Id="rId9" Type="http://schemas.openxmlformats.org/officeDocument/2006/relationships/diagramColors" Target="../diagrams/colors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5.xml"/><Relationship Id="rId3" Type="http://schemas.openxmlformats.org/officeDocument/2006/relationships/diagramLayout" Target="../diagrams/layout44.xml"/><Relationship Id="rId7" Type="http://schemas.openxmlformats.org/officeDocument/2006/relationships/diagramLayout" Target="../diagrams/layout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5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Relationship Id="rId9" Type="http://schemas.openxmlformats.org/officeDocument/2006/relationships/diagramColors" Target="../diagrams/colors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1"/>
            <a:ext cx="8915400" cy="24383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PULPAL AND PERIRADICULAR PATHOLOGY – ETIOLOGY AND MANAGEMENT 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43800" cy="1752600"/>
          </a:xfrm>
        </p:spPr>
        <p:txBody>
          <a:bodyPr/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865" name="Picture 1" descr="C:\Users\Anitha Medam\Desktop\slide-34.jpg"/>
          <p:cNvPicPr>
            <a:picLocks noChangeAspect="1" noChangeArrowheads="1"/>
          </p:cNvPicPr>
          <p:nvPr/>
        </p:nvPicPr>
        <p:blipFill>
          <a:blip r:embed="rId2"/>
          <a:srcRect l="6055" t="6055" r="7275" b="2799"/>
          <a:stretch>
            <a:fillRect/>
          </a:stretch>
        </p:blipFill>
        <p:spPr bwMode="auto">
          <a:xfrm>
            <a:off x="457200" y="3581400"/>
            <a:ext cx="3886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RESPONSE OF DENTIN PULP COMPLEX TO INJURIOUS STIMULI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r>
              <a:rPr lang="en-US" sz="2800" b="1" dirty="0" smtClean="0"/>
              <a:t>DENTIN</a:t>
            </a:r>
            <a:r>
              <a:rPr lang="en-US" dirty="0" smtClean="0"/>
              <a:t>– </a:t>
            </a:r>
            <a:r>
              <a:rPr lang="en-US" sz="2800" dirty="0" smtClean="0"/>
              <a:t>Formation of reparative dentine</a:t>
            </a:r>
          </a:p>
          <a:p>
            <a:pPr>
              <a:buNone/>
            </a:pPr>
            <a:r>
              <a:rPr lang="en-US" sz="2800" dirty="0" smtClean="0"/>
              <a:t>                   - Dentinal </a:t>
            </a:r>
            <a:r>
              <a:rPr lang="en-US" sz="2800" dirty="0" err="1" smtClean="0"/>
              <a:t>slerosis</a:t>
            </a: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DIRECT PULPAL RESPONSE  </a:t>
            </a:r>
            <a:r>
              <a:rPr lang="en-US" dirty="0" smtClean="0"/>
              <a:t>- Elimination / neutralization of damaging factors &amp; initiating tissue repair </a:t>
            </a:r>
          </a:p>
          <a:p>
            <a:r>
              <a:rPr lang="en-US" sz="2400" b="1" dirty="0" smtClean="0"/>
              <a:t>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Cellular damage to pulp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3048000" y="3886200"/>
            <a:ext cx="350518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114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Release of </a:t>
            </a:r>
            <a:r>
              <a:rPr lang="en-US" sz="2000" dirty="0" err="1" smtClean="0"/>
              <a:t>vasoactive</a:t>
            </a:r>
            <a:r>
              <a:rPr lang="en-US" sz="2000" dirty="0" smtClean="0"/>
              <a:t> mediators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4419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Chemostactic</a:t>
            </a:r>
            <a:r>
              <a:rPr lang="en-US" dirty="0" smtClean="0"/>
              <a:t> mediators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838200" y="49530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H="1">
            <a:off x="4267200" y="5105400"/>
            <a:ext cx="121918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41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Vasodilation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715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Attract specific inflammatory cells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6172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Production of </a:t>
            </a:r>
            <a:r>
              <a:rPr lang="en-US" dirty="0" err="1" smtClean="0"/>
              <a:t>immunoglobulins</a:t>
            </a:r>
            <a:r>
              <a:rPr lang="en-US" dirty="0" smtClean="0"/>
              <a:t> – </a:t>
            </a:r>
            <a:r>
              <a:rPr lang="en-US" dirty="0" err="1" smtClean="0"/>
              <a:t>IgG</a:t>
            </a:r>
            <a:r>
              <a:rPr lang="en-US" dirty="0" smtClean="0"/>
              <a:t>, </a:t>
            </a:r>
            <a:r>
              <a:rPr lang="en-US" dirty="0" err="1" smtClean="0"/>
              <a:t>IgA</a:t>
            </a:r>
            <a:r>
              <a:rPr lang="en-US" dirty="0" smtClean="0"/>
              <a:t>, </a:t>
            </a:r>
            <a:r>
              <a:rPr lang="en-US" dirty="0" err="1" smtClean="0"/>
              <a:t>IgM</a:t>
            </a:r>
            <a:r>
              <a:rPr lang="en-US" dirty="0" smtClean="0"/>
              <a:t> against bacterial antigens of dental caries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 OF PULPAL DISEASES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b="1" dirty="0" smtClean="0"/>
              <a:t>Depending on etiology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4" name="Picture 2" descr="C:\Users\Anitha Medam\Desktop\2019-03-27\mds admns.2017-180003.JPG"/>
          <p:cNvPicPr>
            <a:picLocks noChangeAspect="1" noChangeArrowheads="1"/>
          </p:cNvPicPr>
          <p:nvPr/>
        </p:nvPicPr>
        <p:blipFill>
          <a:blip r:embed="rId2"/>
          <a:srcRect l="49474" t="8288" r="7368" b="62705"/>
          <a:stretch>
            <a:fillRect/>
          </a:stretch>
        </p:blipFill>
        <p:spPr bwMode="auto">
          <a:xfrm>
            <a:off x="304800" y="2209800"/>
            <a:ext cx="8305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itha Medam\Desktop\2019-03-27\mds admns.2017-180003.JPG"/>
          <p:cNvPicPr>
            <a:picLocks noChangeAspect="1" noChangeArrowheads="1"/>
          </p:cNvPicPr>
          <p:nvPr/>
        </p:nvPicPr>
        <p:blipFill>
          <a:blip r:embed="rId2"/>
          <a:srcRect l="48421" t="37940" r="8910" b="53036"/>
          <a:stretch>
            <a:fillRect/>
          </a:stretch>
        </p:blipFill>
        <p:spPr bwMode="auto">
          <a:xfrm>
            <a:off x="0" y="14478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nitha Medam\Desktop\2019-03-27\mds admns.2017-18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421" t="46964" r="17152" b="342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FOCAL REVERSIBLE PULPITIS / PULP HYPEREMIA 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1"/>
          <a:ext cx="9144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ETIOLOGY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CLINICAL FEATURES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DIAGNOSIS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TREATMENT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304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00"/>
                </a:solidFill>
              </a:rPr>
              <a:t>IRREVERSIBLE </a:t>
            </a:r>
            <a:r>
              <a:rPr lang="en-US" sz="3200" b="1" dirty="0" smtClean="0">
                <a:solidFill>
                  <a:srgbClr val="990000"/>
                </a:solidFill>
              </a:rPr>
              <a:t>PULPITIS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ACUTE IRREVERSIBLE PULPITIS 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CLINICAL FEATURES  </a:t>
            </a:r>
            <a:r>
              <a:rPr lang="en-US" dirty="0" smtClean="0"/>
              <a:t>- </a:t>
            </a:r>
            <a:r>
              <a:rPr lang="en-US" sz="4000" dirty="0" smtClean="0"/>
              <a:t>BROADLY CLASSIFIED INTO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EARLY ASYMPTOMATIC STAGE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/>
              <a:t>EARLY SYMPTOMATIC STAGE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LATE SYMPTOMATIC STAGE 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p Arrow 3"/>
          <p:cNvSpPr/>
          <p:nvPr/>
        </p:nvSpPr>
        <p:spPr>
          <a:xfrm>
            <a:off x="1066800" y="2743200"/>
            <a:ext cx="228600" cy="6096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8305800" y="2743200"/>
            <a:ext cx="228600" cy="6096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EARLY STAGE </a:t>
            </a:r>
            <a:endParaRPr lang="en-US" dirty="0"/>
          </a:p>
        </p:txBody>
      </p:sp>
      <p:pic>
        <p:nvPicPr>
          <p:cNvPr id="8" name="Picture 3" descr="G:\Scan\2019-03-27\mds admns.2017-180005.JPG"/>
          <p:cNvPicPr>
            <a:picLocks noChangeAspect="1" noChangeArrowheads="1"/>
          </p:cNvPicPr>
          <p:nvPr/>
        </p:nvPicPr>
        <p:blipFill>
          <a:blip r:embed="rId2"/>
          <a:srcRect l="43575" t="75568" r="7403" b="8523"/>
          <a:stretch>
            <a:fillRect/>
          </a:stretch>
        </p:blipFill>
        <p:spPr bwMode="auto">
          <a:xfrm>
            <a:off x="6019800" y="1981200"/>
            <a:ext cx="3124200" cy="2743200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6019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LATE STAGE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can\2019-03-27\mds admns.2017-18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516" t="15104" r="46894" b="32655"/>
          <a:stretch>
            <a:fillRect/>
          </a:stretch>
        </p:blipFill>
        <p:spPr bwMode="auto">
          <a:xfrm>
            <a:off x="1219200" y="457200"/>
            <a:ext cx="6858000" cy="6400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81600" y="20574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G:\Scan\2019-03-27\mds admns.2017-18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547" t="72243" r="46059" b="15000"/>
          <a:stretch>
            <a:fillRect/>
          </a:stretch>
        </p:blipFill>
        <p:spPr bwMode="auto">
          <a:xfrm>
            <a:off x="1447800" y="1676400"/>
            <a:ext cx="6324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CHRONIC IRREVERSIBLE PUPLITIS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RADIOGRAPHIC FEATURES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5867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G:\Scan\2019-03-27\mds admns.2017-180008.JPG"/>
          <p:cNvPicPr>
            <a:picLocks noChangeAspect="1" noChangeArrowheads="1"/>
          </p:cNvPicPr>
          <p:nvPr/>
        </p:nvPicPr>
        <p:blipFill>
          <a:blip r:embed="rId6"/>
          <a:srcRect l="14164" t="8889" r="55973" b="65555"/>
          <a:stretch>
            <a:fillRect/>
          </a:stretch>
        </p:blipFill>
        <p:spPr bwMode="auto">
          <a:xfrm>
            <a:off x="6705600" y="2514600"/>
            <a:ext cx="2209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PULP POLYP </a:t>
            </a:r>
            <a:r>
              <a:rPr lang="en-US" dirty="0" smtClean="0"/>
              <a:t>( chronic </a:t>
            </a:r>
            <a:r>
              <a:rPr lang="en-US" dirty="0" err="1" smtClean="0"/>
              <a:t>hyperplastic</a:t>
            </a:r>
            <a:r>
              <a:rPr lang="en-US" dirty="0" smtClean="0"/>
              <a:t> </a:t>
            </a:r>
            <a:r>
              <a:rPr lang="en-US" dirty="0" err="1" smtClean="0"/>
              <a:t>pulpitis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G:\Scan\2019-03-27\mds admns.2017-18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788" t="8418" r="18324" b="71378"/>
          <a:stretch>
            <a:fillRect/>
          </a:stretch>
        </p:blipFill>
        <p:spPr bwMode="auto">
          <a:xfrm>
            <a:off x="18288" y="2895600"/>
            <a:ext cx="1810512" cy="16764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Figure 10-7(A)"/>
          <p:cNvPicPr>
            <a:picLocks noChangeAspect="1" noChangeArrowheads="1"/>
          </p:cNvPicPr>
          <p:nvPr/>
        </p:nvPicPr>
        <p:blipFill>
          <a:blip r:embed="rId7" cstate="print"/>
          <a:srcRect l="1053" t="646" r="16842" b="24007"/>
          <a:stretch>
            <a:fillRect/>
          </a:stretch>
        </p:blipFill>
        <p:spPr bwMode="auto">
          <a:xfrm>
            <a:off x="2514600" y="4876800"/>
            <a:ext cx="1354667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222146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ETIOLOGY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CAUSES OF PULPAL PROLIFERATION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14401"/>
          <a:ext cx="8763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04800" y="27432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04800" y="3810000"/>
          <a:ext cx="85344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04800" y="4572000"/>
          <a:ext cx="8382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629400" y="4572000"/>
          <a:ext cx="1600200" cy="1165031"/>
        </p:xfrm>
        <a:graphic>
          <a:graphicData uri="http://schemas.openxmlformats.org/presentationml/2006/ole">
            <p:oleObj spid="_x0000_s2050" r:id="rId19" imgW="3479365" imgH="280634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DIFFERENTIAL DIAGNOSIS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1"/>
          <a:ext cx="9144000" cy="236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038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Treatment </a:t>
            </a:r>
            <a:endParaRPr lang="en-US" sz="28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4876800"/>
          <a:ext cx="7848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FEATURES OF VARIOUS PULPITIS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Scan\2019-03-27\mds admns.2017-18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017" t="74541" r="2495" b="4199"/>
          <a:stretch>
            <a:fillRect/>
          </a:stretch>
        </p:blipFill>
        <p:spPr bwMode="auto">
          <a:xfrm>
            <a:off x="228600" y="1143000"/>
            <a:ext cx="8763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INTERNAL RESORPTION OF THE PULP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>
                <a:solidFill>
                  <a:srgbClr val="FF0000"/>
                </a:solidFill>
              </a:rPr>
              <a:t>( Internal granuloma , </a:t>
            </a:r>
            <a:r>
              <a:rPr lang="en-US" sz="2200" b="1" dirty="0" err="1" smtClean="0">
                <a:solidFill>
                  <a:srgbClr val="FF0000"/>
                </a:solidFill>
              </a:rPr>
              <a:t>Odontoclastoma</a:t>
            </a:r>
            <a:r>
              <a:rPr lang="en-US" sz="2200" b="1" dirty="0" smtClean="0">
                <a:solidFill>
                  <a:srgbClr val="FF0000"/>
                </a:solidFill>
              </a:rPr>
              <a:t> , Pink tooth of mummery 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1"/>
          <a:ext cx="91440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28600" y="3048000"/>
          <a:ext cx="8915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42627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ETIOLOGY</a:t>
            </a:r>
            <a:endParaRPr lang="en-US" sz="2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CLINICAL FEATURES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patterns of resorption are seen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8392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457200"/>
          <a:ext cx="9144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INFLAMMATORY RESORPTION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r>
              <a:rPr lang="en-US" dirty="0" smtClean="0"/>
              <a:t>Resorbed dentin is replaced by inflamed granulation tissue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SITE</a:t>
            </a:r>
            <a:r>
              <a:rPr lang="en-US" dirty="0" smtClean="0"/>
              <a:t> – any portion of the root canal- commonly cervical 3rd  ( seen in cases </a:t>
            </a:r>
            <a:r>
              <a:rPr lang="en-US" dirty="0" err="1" smtClean="0"/>
              <a:t>pulpal</a:t>
            </a:r>
            <a:r>
              <a:rPr lang="en-US" dirty="0" smtClean="0"/>
              <a:t> inflammation is mainly by bacterial invasion )</a:t>
            </a:r>
          </a:p>
          <a:p>
            <a:r>
              <a:rPr lang="en-US" dirty="0" smtClean="0"/>
              <a:t>Resorption continues till  vital pulp remains. </a:t>
            </a:r>
          </a:p>
          <a:p>
            <a:r>
              <a:rPr lang="en-US" dirty="0" smtClean="0"/>
              <a:t>Coronal pulp – necrotic , apical pulp portion - vital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RADIOGRAPHIC APPEARANCE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324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Areas of destruction appears as an uniform , well circumscribed radiolucent enlargement of the pulp chamber </a:t>
            </a:r>
          </a:p>
          <a:p>
            <a:r>
              <a:rPr lang="en-US" sz="2400" dirty="0" smtClean="0"/>
              <a:t>When coronal pulp is affected – pink discoloration .</a:t>
            </a:r>
          </a:p>
          <a:p>
            <a:r>
              <a:rPr lang="en-US" sz="2400" dirty="0" smtClean="0"/>
              <a:t>Round / ovoid radiolucent area in the coronal portion of the crown </a:t>
            </a:r>
          </a:p>
          <a:p>
            <a:r>
              <a:rPr lang="en-US" sz="2400" dirty="0" smtClean="0"/>
              <a:t>Advance case complete perforation of the tooth &amp; communication with the external surface is seen </a:t>
            </a:r>
            <a:endParaRPr lang="en-US" sz="2400" dirty="0"/>
          </a:p>
        </p:txBody>
      </p:sp>
      <p:pic>
        <p:nvPicPr>
          <p:cNvPr id="3074" name="Picture 2" descr="G:\Scan\2019-03-27\mds admns.2017-180010.JPG"/>
          <p:cNvPicPr>
            <a:picLocks noChangeAspect="1" noChangeArrowheads="1"/>
          </p:cNvPicPr>
          <p:nvPr/>
        </p:nvPicPr>
        <p:blipFill>
          <a:blip r:embed="rId2"/>
          <a:srcRect l="12013" t="9620" r="62168" b="63333"/>
          <a:stretch>
            <a:fillRect/>
          </a:stretch>
        </p:blipFill>
        <p:spPr bwMode="auto">
          <a:xfrm>
            <a:off x="6172200" y="1828800"/>
            <a:ext cx="271669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525963"/>
          </a:xfrm>
        </p:spPr>
        <p:txBody>
          <a:bodyPr/>
          <a:lstStyle/>
          <a:p>
            <a:r>
              <a:rPr lang="en-US" dirty="0" smtClean="0"/>
              <a:t>Resorption involves root  - original outline of canal is lost &amp; balloon like radiographic dilatation of the canal is seen </a:t>
            </a:r>
            <a:endParaRPr lang="en-US" dirty="0"/>
          </a:p>
        </p:txBody>
      </p:sp>
      <p:pic>
        <p:nvPicPr>
          <p:cNvPr id="4098" name="Picture 2" descr="G:\Scan\2019-03-27\mds admns.2017-180010.JPG"/>
          <p:cNvPicPr>
            <a:picLocks noChangeAspect="1" noChangeArrowheads="1"/>
          </p:cNvPicPr>
          <p:nvPr/>
        </p:nvPicPr>
        <p:blipFill>
          <a:blip r:embed="rId2"/>
          <a:srcRect l="7943" t="40000" r="51357" b="33333"/>
          <a:stretch>
            <a:fillRect/>
          </a:stretch>
        </p:blipFill>
        <p:spPr bwMode="auto">
          <a:xfrm>
            <a:off x="2286000" y="3048000"/>
            <a:ext cx="5715000" cy="3581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286000" y="5867400"/>
            <a:ext cx="8382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05400" y="5943600"/>
            <a:ext cx="990600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REPLACEMENT  / METAPLASTIC RESORPTION 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991600" cy="182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4831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RADIOGRAPHIC FEATURES </a:t>
            </a:r>
            <a:endParaRPr lang="en-US" sz="40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4038600"/>
          <a:ext cx="9144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TREATMENT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NECROSIS OF PULP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7620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0178" name="Picture 2" descr="G:\Scan\2019-03-27\mds admns.2017-180011.JPG"/>
          <p:cNvPicPr>
            <a:picLocks noChangeAspect="1" noChangeArrowheads="1"/>
          </p:cNvPicPr>
          <p:nvPr/>
        </p:nvPicPr>
        <p:blipFill>
          <a:blip r:embed="rId6"/>
          <a:srcRect l="19681" t="11574" r="56781" b="67593"/>
          <a:stretch>
            <a:fillRect/>
          </a:stretch>
        </p:blipFill>
        <p:spPr bwMode="auto">
          <a:xfrm>
            <a:off x="7696200" y="2438400"/>
            <a:ext cx="1447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G:\Scan\2019-03-27\mds admns.2017-18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93" t="36028" r="46491" b="41860"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228600"/>
            <a:ext cx="29718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G:\Scan\2019-03-27\mds admns.2017-18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290" t="58322" r="74338" b="30042"/>
          <a:stretch>
            <a:fillRect/>
          </a:stretch>
        </p:blipFill>
        <p:spPr bwMode="auto">
          <a:xfrm>
            <a:off x="1447800" y="1295400"/>
            <a:ext cx="5943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COAGULATIVE NECROSIS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914401"/>
          <a:ext cx="914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28956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LIQUEFACTIVE NECROSIS</a:t>
            </a:r>
            <a:endParaRPr lang="en-US" sz="40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3733800"/>
          <a:ext cx="9144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FAT &amp; FIBRINOID NECROSIS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Entire pulp tissue is replaced by fibrous tissue / fat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GANGRENOUS  PULP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429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Untreated pulpits , acute/ chronic  leads to complete necrosis of pulp tissue – foul  </a:t>
            </a:r>
            <a:r>
              <a:rPr lang="en-US" sz="2800" dirty="0" err="1" smtClean="0"/>
              <a:t>odour</a:t>
            </a:r>
            <a:r>
              <a:rPr lang="en-US" sz="2800" dirty="0" smtClean="0"/>
              <a:t> – root canal is opened  </a:t>
            </a:r>
            <a:endParaRPr lang="en-US" sz="2800" dirty="0"/>
          </a:p>
        </p:txBody>
      </p:sp>
      <p:pic>
        <p:nvPicPr>
          <p:cNvPr id="53250" name="Picture 2" descr="G:\Scan\2019-03-27\mds admns.2017-180011.JPG"/>
          <p:cNvPicPr>
            <a:picLocks noChangeAspect="1" noChangeArrowheads="1"/>
          </p:cNvPicPr>
          <p:nvPr/>
        </p:nvPicPr>
        <p:blipFill>
          <a:blip r:embed="rId2"/>
          <a:srcRect l="53135" t="46244" r="4421" b="42606"/>
          <a:stretch>
            <a:fillRect/>
          </a:stretch>
        </p:blipFill>
        <p:spPr bwMode="auto">
          <a:xfrm>
            <a:off x="2590800" y="4267200"/>
            <a:ext cx="4876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ETIOLOGY OF PULPAL DISEASE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r>
              <a:rPr lang="en-US" dirty="0" smtClean="0"/>
              <a:t>Pulp responds to any external stimuli by activation of odontoblasts  - these form reparative dentin – protect the underlying pulp- severe injury – necrosis of cells  </a:t>
            </a:r>
          </a:p>
          <a:p>
            <a:endParaRPr lang="en-US" dirty="0" smtClean="0"/>
          </a:p>
          <a:p>
            <a:r>
              <a:rPr lang="en-US" dirty="0" smtClean="0"/>
              <a:t>Etiologic agents  are broadly divided into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 groups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DIAGNOSIS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0" y="3834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TREATMENT </a:t>
            </a:r>
            <a:endParaRPr lang="en-US" sz="32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4572000"/>
          <a:ext cx="9144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DEGENERATION OF PULP</a:t>
            </a:r>
            <a:endParaRPr lang="en-US" b="1" dirty="0"/>
          </a:p>
        </p:txBody>
      </p:sp>
      <p:pic>
        <p:nvPicPr>
          <p:cNvPr id="54274" name="Picture 2" descr="G:\Scan\2019-03-27\mds admns.2017-18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958" t="8709" r="59836" b="74430"/>
          <a:stretch>
            <a:fillRect/>
          </a:stretch>
        </p:blipFill>
        <p:spPr bwMode="auto">
          <a:xfrm>
            <a:off x="7261412" y="990600"/>
            <a:ext cx="1340223" cy="1752600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DIFFERENT TYPES OF DEGENERATION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Scan\2019-03-27\mds admns.2017-18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14" t="39627" r="49600" b="35129"/>
          <a:stretch>
            <a:fillRect/>
          </a:stretch>
        </p:blipFill>
        <p:spPr bwMode="auto">
          <a:xfrm>
            <a:off x="0" y="2286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G:\Scan\2019-03-27\mds admns.2017-18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433" t="8418" r="5871" b="79835"/>
          <a:stretch>
            <a:fillRect/>
          </a:stretch>
        </p:blipFill>
        <p:spPr bwMode="auto">
          <a:xfrm>
            <a:off x="533400" y="3352800"/>
            <a:ext cx="6096000" cy="3124200"/>
          </a:xfrm>
          <a:prstGeom prst="rect">
            <a:avLst/>
          </a:prstGeom>
          <a:noFill/>
        </p:spPr>
      </p:pic>
      <p:pic>
        <p:nvPicPr>
          <p:cNvPr id="5" name="Picture 2" descr="G:\Scan\2019-03-27\mds admns.2017-180012.JPG"/>
          <p:cNvPicPr>
            <a:picLocks noChangeAspect="1" noChangeArrowheads="1"/>
          </p:cNvPicPr>
          <p:nvPr/>
        </p:nvPicPr>
        <p:blipFill>
          <a:blip r:embed="rId2"/>
          <a:srcRect l="8450" t="79130" r="54751" b="7500"/>
          <a:stretch>
            <a:fillRect/>
          </a:stretch>
        </p:blipFill>
        <p:spPr bwMode="auto">
          <a:xfrm>
            <a:off x="609600" y="304800"/>
            <a:ext cx="5715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DIAGNOSIS OF PULPAL DISEASES </a:t>
            </a:r>
            <a:endParaRPr lang="en-US" b="1" dirty="0"/>
          </a:p>
        </p:txBody>
      </p:sp>
      <p:pic>
        <p:nvPicPr>
          <p:cNvPr id="56322" name="Picture 2" descr="G:\Scan\2019-03-27\mds admns.2017-18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407" t="31838" r="5115" b="14907"/>
          <a:stretch>
            <a:fillRect/>
          </a:stretch>
        </p:blipFill>
        <p:spPr bwMode="auto">
          <a:xfrm>
            <a:off x="2514600" y="1066800"/>
            <a:ext cx="4953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G:\Scan\2019-03-27\mds admns.2017-18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075" t="85099" r="7813" b="9023"/>
          <a:stretch>
            <a:fillRect/>
          </a:stretch>
        </p:blipFill>
        <p:spPr bwMode="auto">
          <a:xfrm>
            <a:off x="1828800" y="1295400"/>
            <a:ext cx="4419600" cy="2438400"/>
          </a:xfrm>
          <a:prstGeom prst="rect">
            <a:avLst/>
          </a:prstGeom>
          <a:noFill/>
        </p:spPr>
      </p:pic>
      <p:pic>
        <p:nvPicPr>
          <p:cNvPr id="57347" name="Picture 3" descr="G:\Scan\2019-03-27\mds admns.2017-180013.JPG"/>
          <p:cNvPicPr>
            <a:picLocks noChangeAspect="1" noChangeArrowheads="1"/>
          </p:cNvPicPr>
          <p:nvPr/>
        </p:nvPicPr>
        <p:blipFill>
          <a:blip r:embed="rId3"/>
          <a:srcRect l="8320" t="9334" r="47023" b="84444"/>
          <a:stretch>
            <a:fillRect/>
          </a:stretch>
        </p:blipFill>
        <p:spPr bwMode="auto">
          <a:xfrm>
            <a:off x="1981200" y="3657600"/>
            <a:ext cx="3581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44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/>
              <a:t>PERIAPICAL PATHOLOGY </a:t>
            </a:r>
            <a:endParaRPr lang="en-US" sz="6000" b="1" dirty="0"/>
          </a:p>
        </p:txBody>
      </p:sp>
      <p:pic>
        <p:nvPicPr>
          <p:cNvPr id="49154" name="Picture 2" descr="C:\Users\lec\Desktop\periapical-pathology-36-638.jpg"/>
          <p:cNvPicPr>
            <a:picLocks noChangeAspect="1" noChangeArrowheads="1"/>
          </p:cNvPicPr>
          <p:nvPr/>
        </p:nvPicPr>
        <p:blipFill>
          <a:blip r:embed="rId2"/>
          <a:srcRect l="7367" t="26618" r="53762" b="18267"/>
          <a:stretch>
            <a:fillRect/>
          </a:stretch>
        </p:blipFill>
        <p:spPr bwMode="auto">
          <a:xfrm>
            <a:off x="5943600" y="3810000"/>
            <a:ext cx="2362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G:\Scan\2019-03-27\mds admns.2017-18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25" t="48825" r="45489" b="4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r>
              <a:rPr lang="en-US" dirty="0" smtClean="0"/>
              <a:t>There is a pathway between pulp and </a:t>
            </a: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radicular</a:t>
            </a:r>
            <a:r>
              <a:rPr lang="en-US" dirty="0" smtClean="0"/>
              <a:t> area.</a:t>
            </a:r>
          </a:p>
          <a:p>
            <a:r>
              <a:rPr lang="en-US" dirty="0" smtClean="0"/>
              <a:t>Infected pulp contains- bacterial toxins and immunological factors  - slowly seep by various ways to </a:t>
            </a: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radicular</a:t>
            </a:r>
            <a:r>
              <a:rPr lang="en-US" dirty="0" smtClean="0"/>
              <a:t> area causing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3124200"/>
            <a:ext cx="6172200" cy="35052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1" dirty="0" smtClean="0"/>
              <a:t>Apical periodontitis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Alveolar abscess</a:t>
            </a:r>
          </a:p>
          <a:p>
            <a:pPr marL="342900" indent="-342900">
              <a:buAutoNum type="arabicPeriod"/>
            </a:pPr>
            <a:r>
              <a:rPr lang="en-US" sz="2400" b="1" dirty="0" err="1" smtClean="0"/>
              <a:t>Radicular</a:t>
            </a:r>
            <a:r>
              <a:rPr lang="en-US" sz="2400" b="1" dirty="0" smtClean="0"/>
              <a:t> cyst</a:t>
            </a:r>
          </a:p>
          <a:p>
            <a:pPr marL="342900" indent="-342900">
              <a:buAutoNum type="arabicPeriod"/>
            </a:pPr>
            <a:r>
              <a:rPr lang="en-US" sz="2400" b="1" dirty="0" err="1" smtClean="0"/>
              <a:t>Periapical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granuloma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Cementoma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Condensing osteitis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Ossifying </a:t>
            </a:r>
            <a:r>
              <a:rPr lang="en-US" sz="2400" b="1" dirty="0" err="1" smtClean="0"/>
              <a:t>fibroma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nitha Medam\Desktop\2019-03-27\mds admns.2017-18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611" t="71514" r="11735" b="4034"/>
          <a:stretch>
            <a:fillRect/>
          </a:stretch>
        </p:blipFill>
        <p:spPr bwMode="auto">
          <a:xfrm>
            <a:off x="228600" y="152400"/>
            <a:ext cx="8382000" cy="46481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228600"/>
            <a:ext cx="1752600" cy="381000"/>
          </a:xfrm>
          <a:prstGeom prst="rect">
            <a:avLst/>
          </a:prstGeom>
          <a:solidFill>
            <a:srgbClr val="CB4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G:\Scan\2019-03-27\mds admns.2017-18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304" t="8418" r="1719" b="553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3200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8915400" cy="137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990000"/>
                </a:solidFill>
              </a:rPr>
              <a:t>WHO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/>
              <a:t>classified AP under diseases of </a:t>
            </a:r>
            <a:r>
              <a:rPr lang="en-US" dirty="0" err="1"/>
              <a:t>periapical</a:t>
            </a:r>
            <a:r>
              <a:rPr lang="en-US" dirty="0"/>
              <a:t> tissues and subdivided it into several category based on clinical signs.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0" y="0"/>
            <a:ext cx="76200" cy="76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b="1" u="sng" dirty="0"/>
              <a:t>CLASSIFICATION ACCORDING TO </a:t>
            </a:r>
            <a:r>
              <a:rPr lang="en-US" b="1" u="sng" dirty="0">
                <a:solidFill>
                  <a:srgbClr val="FF0000"/>
                </a:solidFill>
              </a:rPr>
              <a:t>GROSSMAN</a:t>
            </a:r>
            <a:r>
              <a:rPr lang="en-US" b="1" u="sng" dirty="0"/>
              <a:t>:</a:t>
            </a:r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>
                <a:latin typeface="Monotype Corsiva" pitchFamily="66" charset="0"/>
              </a:rPr>
              <a:t>1) </a:t>
            </a:r>
            <a:r>
              <a:rPr lang="en-US" dirty="0">
                <a:solidFill>
                  <a:srgbClr val="FF0000"/>
                </a:solidFill>
                <a:latin typeface="Monotype Corsiva" pitchFamily="66" charset="0"/>
              </a:rPr>
              <a:t>Acute </a:t>
            </a:r>
            <a:r>
              <a:rPr lang="en-US" dirty="0" err="1">
                <a:solidFill>
                  <a:srgbClr val="FF0000"/>
                </a:solidFill>
                <a:latin typeface="Monotype Corsiva" pitchFamily="66" charset="0"/>
              </a:rPr>
              <a:t>Periradicular</a:t>
            </a:r>
            <a:r>
              <a:rPr lang="en-US" dirty="0">
                <a:solidFill>
                  <a:srgbClr val="FF0000"/>
                </a:solidFill>
                <a:latin typeface="Monotype Corsiva" pitchFamily="66" charset="0"/>
              </a:rPr>
              <a:t> disease</a:t>
            </a:r>
          </a:p>
          <a:p>
            <a:pPr>
              <a:buFontTx/>
              <a:buNone/>
            </a:pPr>
            <a:r>
              <a:rPr lang="en-US" dirty="0">
                <a:latin typeface="Monotype Corsiva" pitchFamily="66" charset="0"/>
              </a:rPr>
              <a:t>     a)  Acute alveolar abscess               </a:t>
            </a:r>
            <a:r>
              <a:rPr lang="en-US" dirty="0" smtClean="0">
                <a:latin typeface="Monotype Corsiva" pitchFamily="66" charset="0"/>
              </a:rPr>
              <a:t>           Vital</a:t>
            </a:r>
            <a:endParaRPr lang="en-US" dirty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en-US" dirty="0">
                <a:latin typeface="Monotype Corsiva" pitchFamily="66" charset="0"/>
              </a:rPr>
              <a:t>     b) Acute apical periodontitis</a:t>
            </a:r>
          </a:p>
          <a:p>
            <a:pPr>
              <a:buFontTx/>
              <a:buNone/>
            </a:pPr>
            <a:r>
              <a:rPr lang="en-US" dirty="0">
                <a:latin typeface="Monotype Corsiva" pitchFamily="66" charset="0"/>
              </a:rPr>
              <a:t>							Non vital</a:t>
            </a:r>
          </a:p>
          <a:p>
            <a:pPr>
              <a:buFontTx/>
              <a:buNone/>
            </a:pPr>
            <a:r>
              <a:rPr lang="en-US" dirty="0">
                <a:latin typeface="Monotype Corsiva" pitchFamily="66" charset="0"/>
              </a:rPr>
              <a:t> 2) </a:t>
            </a:r>
            <a:r>
              <a:rPr lang="en-US" dirty="0">
                <a:solidFill>
                  <a:srgbClr val="FF0000"/>
                </a:solidFill>
                <a:latin typeface="Monotype Corsiva" pitchFamily="66" charset="0"/>
              </a:rPr>
              <a:t>Chronic </a:t>
            </a:r>
            <a:r>
              <a:rPr lang="en-US" dirty="0" err="1">
                <a:solidFill>
                  <a:srgbClr val="FF0000"/>
                </a:solidFill>
                <a:latin typeface="Monotype Corsiva" pitchFamily="66" charset="0"/>
              </a:rPr>
              <a:t>periradicular</a:t>
            </a:r>
            <a:r>
              <a:rPr lang="en-US" dirty="0">
                <a:solidFill>
                  <a:srgbClr val="FF0000"/>
                </a:solidFill>
                <a:latin typeface="Monotype Corsiva" pitchFamily="66" charset="0"/>
              </a:rPr>
              <a:t> disease </a:t>
            </a:r>
            <a:r>
              <a:rPr lang="en-US" dirty="0">
                <a:latin typeface="Monotype Corsiva" pitchFamily="66" charset="0"/>
              </a:rPr>
              <a:t>with areas of </a:t>
            </a:r>
          </a:p>
          <a:p>
            <a:pPr>
              <a:buFontTx/>
              <a:buNone/>
            </a:pPr>
            <a:r>
              <a:rPr lang="en-US" dirty="0">
                <a:latin typeface="Monotype Corsiva" pitchFamily="66" charset="0"/>
              </a:rPr>
              <a:t>     rarefaction</a:t>
            </a:r>
          </a:p>
          <a:p>
            <a:pPr>
              <a:buFontTx/>
              <a:buNone/>
            </a:pPr>
            <a:r>
              <a:rPr lang="en-US" dirty="0">
                <a:latin typeface="Monotype Corsiva" pitchFamily="66" charset="0"/>
              </a:rPr>
              <a:t>      a) Chronic alveolar abscess</a:t>
            </a:r>
          </a:p>
          <a:p>
            <a:pPr>
              <a:buFontTx/>
              <a:buNone/>
            </a:pPr>
            <a:r>
              <a:rPr lang="en-US" dirty="0">
                <a:latin typeface="Monotype Corsiva" pitchFamily="66" charset="0"/>
              </a:rPr>
              <a:t>      b) Granuloma</a:t>
            </a:r>
          </a:p>
          <a:p>
            <a:pPr>
              <a:buFontTx/>
              <a:buNone/>
            </a:pPr>
            <a:r>
              <a:rPr lang="en-US" dirty="0">
                <a:latin typeface="Monotype Corsiva" pitchFamily="66" charset="0"/>
              </a:rPr>
              <a:t>      c) </a:t>
            </a:r>
            <a:r>
              <a:rPr lang="en-US" dirty="0" smtClean="0">
                <a:latin typeface="Monotype Corsiva" pitchFamily="66" charset="0"/>
              </a:rPr>
              <a:t>Cyst </a:t>
            </a:r>
          </a:p>
          <a:p>
            <a:pPr>
              <a:buFontTx/>
              <a:buNone/>
            </a:pPr>
            <a:r>
              <a:rPr lang="en-US" dirty="0" smtClean="0">
                <a:latin typeface="Monotype Corsiva" pitchFamily="66" charset="0"/>
              </a:rPr>
              <a:t>3) Condensing osteitis</a:t>
            </a:r>
          </a:p>
          <a:p>
            <a:pPr>
              <a:buFontTx/>
              <a:buNone/>
            </a:pPr>
            <a:r>
              <a:rPr lang="en-US" dirty="0" smtClean="0">
                <a:latin typeface="Monotype Corsiva" pitchFamily="66" charset="0"/>
              </a:rPr>
              <a:t>4) External root resorption</a:t>
            </a:r>
          </a:p>
          <a:p>
            <a:pPr>
              <a:buFontTx/>
              <a:buNone/>
            </a:pPr>
            <a:r>
              <a:rPr lang="en-US" dirty="0" smtClean="0">
                <a:latin typeface="Monotype Corsiva" pitchFamily="66" charset="0"/>
              </a:rPr>
              <a:t>5) Disease of non-endodontic origin</a:t>
            </a:r>
          </a:p>
          <a:p>
            <a:pPr>
              <a:buFontTx/>
              <a:buNone/>
            </a:pPr>
            <a:endParaRPr lang="en-US" dirty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en-US" dirty="0">
                <a:latin typeface="Monotype Corsiva" pitchFamily="66" charset="0"/>
              </a:rPr>
              <a:t>     </a:t>
            </a:r>
          </a:p>
          <a:p>
            <a:pPr>
              <a:buFontTx/>
              <a:buNone/>
            </a:pPr>
            <a:r>
              <a:rPr lang="en-US" dirty="0"/>
              <a:t>                                                               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V="1">
            <a:off x="4724400" y="990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4724400" y="12954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0" y="0"/>
            <a:ext cx="76200" cy="76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763000" cy="62484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solidFill>
                <a:srgbClr val="FFCCFF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Monotype Corsiva" pitchFamily="66" charset="0"/>
              </a:rPr>
              <a:t>Acc to Ingle:</a:t>
            </a:r>
          </a:p>
          <a:p>
            <a:r>
              <a:rPr lang="en-US" dirty="0"/>
              <a:t>Symptomatic (acute) apical periodontitis, </a:t>
            </a:r>
          </a:p>
          <a:p>
            <a:r>
              <a:rPr lang="en-US" dirty="0"/>
              <a:t>Asymptomatic (chronic) apical periodontitis, and </a:t>
            </a:r>
          </a:p>
          <a:p>
            <a:r>
              <a:rPr lang="en-US" dirty="0" err="1"/>
              <a:t>Periradicular</a:t>
            </a:r>
            <a:r>
              <a:rPr lang="en-US" dirty="0"/>
              <a:t> cyst</a:t>
            </a:r>
          </a:p>
          <a:p>
            <a:r>
              <a:rPr lang="en-US" dirty="0" err="1"/>
              <a:t>Periradicular</a:t>
            </a:r>
            <a:r>
              <a:rPr lang="en-US" dirty="0"/>
              <a:t> granuloma</a:t>
            </a:r>
          </a:p>
          <a:p>
            <a:r>
              <a:rPr lang="en-US" dirty="0"/>
              <a:t>Apical </a:t>
            </a:r>
            <a:r>
              <a:rPr lang="en-US" dirty="0" smtClean="0"/>
              <a:t>abscess - </a:t>
            </a:r>
            <a:r>
              <a:rPr lang="en-US" dirty="0"/>
              <a:t>symptomatic</a:t>
            </a:r>
          </a:p>
          <a:p>
            <a:pPr>
              <a:buFontTx/>
              <a:buNone/>
            </a:pPr>
            <a:r>
              <a:rPr lang="en-US" dirty="0"/>
              <a:t>                          </a:t>
            </a:r>
            <a:r>
              <a:rPr lang="en-US" dirty="0" smtClean="0"/>
              <a:t>    </a:t>
            </a:r>
            <a:r>
              <a:rPr lang="en-US" dirty="0"/>
              <a:t>- asymptomatic</a:t>
            </a:r>
          </a:p>
          <a:p>
            <a:pPr>
              <a:buFontTx/>
              <a:buNone/>
            </a:pPr>
            <a:endParaRPr lang="en-US" dirty="0">
              <a:solidFill>
                <a:srgbClr val="FFCC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PERIAPICAL ABSCESS </a:t>
            </a:r>
            <a:r>
              <a:rPr lang="en-US" sz="4000" b="1" dirty="0" smtClean="0">
                <a:solidFill>
                  <a:srgbClr val="FF0000"/>
                </a:solidFill>
              </a:rPr>
              <a:t>( DENTO ALVEOLAR ABSCESS , ALVEOLAR ABSCESS)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Acute / chronic </a:t>
            </a:r>
            <a:r>
              <a:rPr lang="en-US" dirty="0" err="1" smtClean="0"/>
              <a:t>suppurative</a:t>
            </a:r>
            <a:r>
              <a:rPr lang="en-US" dirty="0" smtClean="0"/>
              <a:t> process of the dental </a:t>
            </a:r>
            <a:r>
              <a:rPr lang="en-US" dirty="0" err="1" smtClean="0"/>
              <a:t>periapical</a:t>
            </a:r>
            <a:r>
              <a:rPr lang="en-US" dirty="0" smtClean="0"/>
              <a:t> region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CLASSIFICATION </a:t>
            </a:r>
          </a:p>
          <a:p>
            <a:pPr>
              <a:buNone/>
            </a:pPr>
            <a:r>
              <a:rPr lang="en-US" sz="2800" dirty="0" err="1" smtClean="0"/>
              <a:t>Periapical</a:t>
            </a:r>
            <a:r>
              <a:rPr lang="en-US" sz="2800" dirty="0" smtClean="0"/>
              <a:t> abscess is classified based on the </a:t>
            </a:r>
            <a:r>
              <a:rPr lang="en-US" sz="2800" dirty="0" smtClean="0">
                <a:solidFill>
                  <a:srgbClr val="C00000"/>
                </a:solidFill>
              </a:rPr>
              <a:t>duration</a:t>
            </a:r>
            <a:r>
              <a:rPr lang="en-US" sz="2800" dirty="0" smtClean="0"/>
              <a:t> as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Acute  </a:t>
            </a:r>
            <a:r>
              <a:rPr lang="en-US" sz="2800" dirty="0" err="1" smtClean="0">
                <a:solidFill>
                  <a:srgbClr val="C00000"/>
                </a:solidFill>
              </a:rPr>
              <a:t>periapical</a:t>
            </a:r>
            <a:r>
              <a:rPr lang="en-US" sz="2800" dirty="0" smtClean="0">
                <a:solidFill>
                  <a:srgbClr val="C00000"/>
                </a:solidFill>
              </a:rPr>
              <a:t> abscess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Chronic </a:t>
            </a:r>
            <a:r>
              <a:rPr lang="en-US" sz="2800" dirty="0" err="1" smtClean="0">
                <a:solidFill>
                  <a:srgbClr val="C00000"/>
                </a:solidFill>
              </a:rPr>
              <a:t>periapical</a:t>
            </a:r>
            <a:r>
              <a:rPr lang="en-US" sz="2800" dirty="0" smtClean="0">
                <a:solidFill>
                  <a:srgbClr val="C00000"/>
                </a:solidFill>
              </a:rPr>
              <a:t> abscess</a:t>
            </a:r>
          </a:p>
          <a:p>
            <a:pPr>
              <a:buNone/>
            </a:pPr>
            <a:r>
              <a:rPr lang="en-US" sz="2800" dirty="0" smtClean="0"/>
              <a:t>Based on </a:t>
            </a:r>
            <a:r>
              <a:rPr lang="en-US" sz="2800" dirty="0" smtClean="0">
                <a:solidFill>
                  <a:srgbClr val="C00000"/>
                </a:solidFill>
              </a:rPr>
              <a:t>clinical presentation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Symptomatic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Asymptomatic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1202" name="Picture 2" descr="C:\Users\lec\Desktop\Periapical+Abscess.jpg"/>
          <p:cNvPicPr>
            <a:picLocks noChangeAspect="1" noChangeArrowheads="1"/>
          </p:cNvPicPr>
          <p:nvPr/>
        </p:nvPicPr>
        <p:blipFill>
          <a:blip r:embed="rId2"/>
          <a:srcRect l="56666" t="25556" r="16667" b="44444"/>
          <a:stretch>
            <a:fillRect/>
          </a:stretch>
        </p:blipFill>
        <p:spPr bwMode="auto">
          <a:xfrm>
            <a:off x="7032978" y="4191000"/>
            <a:ext cx="1806222" cy="1981200"/>
          </a:xfrm>
          <a:prstGeom prst="rect">
            <a:avLst/>
          </a:prstGeom>
          <a:noFill/>
        </p:spPr>
      </p:pic>
      <p:pic>
        <p:nvPicPr>
          <p:cNvPr id="6" name="Picture 2" descr="C:\Users\lec\Desktop\Periapical+Abscess.jpg"/>
          <p:cNvPicPr>
            <a:picLocks noChangeAspect="1" noChangeArrowheads="1"/>
          </p:cNvPicPr>
          <p:nvPr/>
        </p:nvPicPr>
        <p:blipFill>
          <a:blip r:embed="rId2"/>
          <a:srcRect l="19166" t="26667" r="56667" b="44503"/>
          <a:stretch>
            <a:fillRect/>
          </a:stretch>
        </p:blipFill>
        <p:spPr bwMode="auto">
          <a:xfrm>
            <a:off x="5029200" y="4191000"/>
            <a:ext cx="1828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ACUTE ALVEOLAR ABSCESS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lec\Desktop\Periapical+Abscess.jpg"/>
          <p:cNvPicPr>
            <a:picLocks noChangeAspect="1" noChangeArrowheads="1"/>
          </p:cNvPicPr>
          <p:nvPr/>
        </p:nvPicPr>
        <p:blipFill>
          <a:blip r:embed="rId6"/>
          <a:srcRect l="19166" t="26667" r="56667" b="44503"/>
          <a:stretch>
            <a:fillRect/>
          </a:stretch>
        </p:blipFill>
        <p:spPr bwMode="auto">
          <a:xfrm>
            <a:off x="4724400" y="4876800"/>
            <a:ext cx="1828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 </a:t>
            </a:r>
            <a:endParaRPr lang="en-US" b="1" dirty="0"/>
          </a:p>
        </p:txBody>
      </p:sp>
      <p:pic>
        <p:nvPicPr>
          <p:cNvPr id="61442" name="Picture 2" descr="G:\Scan\2019-03-27\mds admns.2017-18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77" t="49754" r="51746" b="30345"/>
          <a:stretch>
            <a:fillRect/>
          </a:stretch>
        </p:blipFill>
        <p:spPr bwMode="auto">
          <a:xfrm>
            <a:off x="381000" y="1219200"/>
            <a:ext cx="8128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CLINICAL FEATURES </a:t>
            </a:r>
            <a:endParaRPr lang="en-US" b="1" dirty="0"/>
          </a:p>
        </p:txBody>
      </p:sp>
      <p:pic>
        <p:nvPicPr>
          <p:cNvPr id="62466" name="Picture 2" descr="G:\Scan\2019-03-27\mds admns.2017-18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538" t="28683" r="6075" b="67575"/>
          <a:stretch>
            <a:fillRect/>
          </a:stretch>
        </p:blipFill>
        <p:spPr bwMode="auto">
          <a:xfrm>
            <a:off x="381000" y="5257800"/>
            <a:ext cx="7924800" cy="1295400"/>
          </a:xfrm>
          <a:prstGeom prst="rect">
            <a:avLst/>
          </a:prstGeom>
          <a:noFill/>
        </p:spPr>
      </p:pic>
      <p:pic>
        <p:nvPicPr>
          <p:cNvPr id="5" name="Picture 2" descr="G:\Scan\2019-03-27\mds admns.2017-180014.JPG"/>
          <p:cNvPicPr>
            <a:picLocks noChangeAspect="1" noChangeArrowheads="1"/>
          </p:cNvPicPr>
          <p:nvPr/>
        </p:nvPicPr>
        <p:blipFill>
          <a:blip r:embed="rId2"/>
          <a:srcRect l="2430" t="71924" r="54248" b="5717"/>
          <a:stretch>
            <a:fillRect/>
          </a:stretch>
        </p:blipFill>
        <p:spPr bwMode="auto">
          <a:xfrm>
            <a:off x="381000" y="990600"/>
            <a:ext cx="8534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G:\Scan\2019-03-27\mds admns.2017-18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799" t="32344" r="7039" b="31575"/>
          <a:stretch>
            <a:fillRect/>
          </a:stretch>
        </p:blipFill>
        <p:spPr bwMode="auto">
          <a:xfrm>
            <a:off x="304800" y="228600"/>
            <a:ext cx="8229600" cy="6172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86200" y="3200400"/>
            <a:ext cx="2057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:\Scan\2019-03-27\mds admns.2017-18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073" t="71562" r="7840" b="3842"/>
          <a:stretch>
            <a:fillRect/>
          </a:stretch>
        </p:blipFill>
        <p:spPr bwMode="auto">
          <a:xfrm>
            <a:off x="486832" y="381000"/>
            <a:ext cx="8276167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Injury caused by physical agents based on duration – acute / chronic </a:t>
            </a:r>
            <a:endParaRPr lang="en-US" dirty="0"/>
          </a:p>
        </p:txBody>
      </p:sp>
      <p:pic>
        <p:nvPicPr>
          <p:cNvPr id="4" name="Picture 2" descr="C:\Users\Anitha Medam\Desktop\2019-03-27\mds admns.2017-18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40" t="10233" r="45855" b="76255"/>
          <a:stretch>
            <a:fillRect/>
          </a:stretch>
        </p:blipFill>
        <p:spPr bwMode="auto">
          <a:xfrm>
            <a:off x="1295400" y="1905000"/>
            <a:ext cx="67056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2057400"/>
            <a:ext cx="1600200" cy="381000"/>
          </a:xfrm>
          <a:prstGeom prst="rect">
            <a:avLst/>
          </a:prstGeom>
          <a:solidFill>
            <a:srgbClr val="CB4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G:\Scan\2019-03-27\mds admns.2017-18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72" t="42992" r="49323" b="32655"/>
          <a:stretch>
            <a:fillRect/>
          </a:stretch>
        </p:blipFill>
        <p:spPr bwMode="auto">
          <a:xfrm>
            <a:off x="304800" y="3048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CHRONIC ALVEOLAR ABSCESS</a:t>
            </a:r>
            <a:endParaRPr lang="en-US" sz="4000" b="1" dirty="0"/>
          </a:p>
        </p:txBody>
      </p:sp>
      <p:pic>
        <p:nvPicPr>
          <p:cNvPr id="65538" name="Picture 2" descr="G:\Scan\2019-03-27\mds admns.2017-18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93" t="70052" r="47655" b="5735"/>
          <a:stretch>
            <a:fillRect/>
          </a:stretch>
        </p:blipFill>
        <p:spPr bwMode="auto">
          <a:xfrm>
            <a:off x="273718" y="914400"/>
            <a:ext cx="6660482" cy="5562600"/>
          </a:xfrm>
          <a:prstGeom prst="rect">
            <a:avLst/>
          </a:prstGeom>
          <a:noFill/>
        </p:spPr>
      </p:pic>
      <p:pic>
        <p:nvPicPr>
          <p:cNvPr id="5" name="Picture 2" descr="G:\Scan\2019-03-27\mds admns.2017-180015.JPG"/>
          <p:cNvPicPr>
            <a:picLocks noChangeAspect="1" noChangeArrowheads="1"/>
          </p:cNvPicPr>
          <p:nvPr/>
        </p:nvPicPr>
        <p:blipFill>
          <a:blip r:embed="rId2"/>
          <a:srcRect l="53262" t="45493" r="7939" b="36862"/>
          <a:stretch>
            <a:fillRect/>
          </a:stretch>
        </p:blipFill>
        <p:spPr bwMode="auto">
          <a:xfrm>
            <a:off x="5943600" y="1676400"/>
            <a:ext cx="3200400" cy="16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9400" y="40386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:\Scan\2019-03-27\mds admns.2017-180015.JPG"/>
          <p:cNvPicPr>
            <a:picLocks noChangeAspect="1" noChangeArrowheads="1"/>
          </p:cNvPicPr>
          <p:nvPr/>
        </p:nvPicPr>
        <p:blipFill>
          <a:blip r:embed="rId2"/>
          <a:srcRect l="57466" t="9626" r="10296" b="58971"/>
          <a:stretch>
            <a:fillRect/>
          </a:stretch>
        </p:blipFill>
        <p:spPr bwMode="auto">
          <a:xfrm>
            <a:off x="7162800" y="3429000"/>
            <a:ext cx="1752600" cy="1676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flipH="1" flipV="1">
            <a:off x="3352800" y="54102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TREATMENT</a:t>
            </a:r>
            <a:r>
              <a:rPr lang="en-US" dirty="0" smtClean="0"/>
              <a:t> – Root canal therapy </a:t>
            </a:r>
            <a:endParaRPr lang="en-US" dirty="0"/>
          </a:p>
        </p:txBody>
      </p:sp>
      <p:pic>
        <p:nvPicPr>
          <p:cNvPr id="4" name="Picture 2" descr="G:\Scan\2019-03-27\mds admns.2017-1800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943" t="67176" r="6232" b="6528"/>
          <a:stretch>
            <a:fillRect/>
          </a:stretch>
        </p:blipFill>
        <p:spPr bwMode="auto">
          <a:xfrm>
            <a:off x="762000" y="444500"/>
            <a:ext cx="7336971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APICAL PERIODONTITIS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 localized inflammation of </a:t>
            </a:r>
            <a:r>
              <a:rPr lang="en-US" b="1" dirty="0" smtClean="0"/>
              <a:t>PDL</a:t>
            </a:r>
            <a:r>
              <a:rPr lang="en-US" dirty="0" smtClean="0"/>
              <a:t>  in the apical region 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CLASSIFED  - ACUTE / CHRONIC</a:t>
            </a:r>
          </a:p>
          <a:p>
            <a:pPr>
              <a:buNone/>
            </a:pPr>
            <a:r>
              <a:rPr lang="en-US" b="1" dirty="0" smtClean="0"/>
              <a:t>                         - Asymptomatic / Symptomatic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 </a:t>
            </a:r>
            <a:endParaRPr lang="en-US" b="1" dirty="0"/>
          </a:p>
        </p:txBody>
      </p:sp>
      <p:pic>
        <p:nvPicPr>
          <p:cNvPr id="66562" name="Picture 2" descr="G:\Scan\2019-03-27\mds admns.2017-18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30" t="75057" r="54471" b="5935"/>
          <a:stretch>
            <a:fillRect/>
          </a:stretch>
        </p:blipFill>
        <p:spPr bwMode="auto">
          <a:xfrm>
            <a:off x="375781" y="1524000"/>
            <a:ext cx="800622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1" dirty="0" smtClean="0"/>
              <a:t>CLINICAL FEATURES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ACUTE APICAL PERIODONTITIS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Pulp of the involved tooth may be vital / </a:t>
            </a:r>
            <a:r>
              <a:rPr lang="en-US" dirty="0" err="1" smtClean="0"/>
              <a:t>nonvital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ETIOLOGY  - VITAL &amp; NONVITAL TOOTH  </a:t>
            </a:r>
            <a:endParaRPr lang="en-US" sz="3600" b="1" dirty="0"/>
          </a:p>
        </p:txBody>
      </p:sp>
      <p:pic>
        <p:nvPicPr>
          <p:cNvPr id="67586" name="Picture 2" descr="G:\Scan\2019-03-27\mds admns.2017-180016.JPG"/>
          <p:cNvPicPr>
            <a:picLocks noChangeAspect="1" noChangeArrowheads="1"/>
          </p:cNvPicPr>
          <p:nvPr/>
        </p:nvPicPr>
        <p:blipFill>
          <a:blip r:embed="rId2"/>
          <a:srcRect l="50000" t="24445" r="10743" b="63333"/>
          <a:stretch>
            <a:fillRect/>
          </a:stretch>
        </p:blipFill>
        <p:spPr bwMode="auto">
          <a:xfrm>
            <a:off x="1447800" y="3124200"/>
            <a:ext cx="6629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 &amp; SYMPTOMS </a:t>
            </a:r>
            <a:endParaRPr lang="en-US" b="1" dirty="0"/>
          </a:p>
        </p:txBody>
      </p:sp>
      <p:pic>
        <p:nvPicPr>
          <p:cNvPr id="68610" name="Picture 2" descr="G:\Scan\2019-03-27\mds admns.2017-18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794" t="39205" r="8913" b="43479"/>
          <a:stretch>
            <a:fillRect/>
          </a:stretch>
        </p:blipFill>
        <p:spPr bwMode="auto">
          <a:xfrm>
            <a:off x="685800" y="1219200"/>
            <a:ext cx="7239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RADIOGRAPHIC FEATURES </a:t>
            </a:r>
            <a:endParaRPr lang="en-US" b="1" dirty="0"/>
          </a:p>
        </p:txBody>
      </p:sp>
      <p:pic>
        <p:nvPicPr>
          <p:cNvPr id="69634" name="Picture 2" descr="G:\Scan\2019-03-27\mds admns.2017-18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722" t="58928" r="15177" b="34979"/>
          <a:stretch>
            <a:fillRect/>
          </a:stretch>
        </p:blipFill>
        <p:spPr bwMode="auto">
          <a:xfrm>
            <a:off x="457200" y="1624360"/>
            <a:ext cx="5791200" cy="12712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14478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635" name="Picture 3" descr="G:\Scan\2019-03-27\mds admns.2017-180017.JPG"/>
          <p:cNvPicPr>
            <a:picLocks noChangeAspect="1" noChangeArrowheads="1"/>
          </p:cNvPicPr>
          <p:nvPr/>
        </p:nvPicPr>
        <p:blipFill>
          <a:blip r:embed="rId3"/>
          <a:srcRect l="22745" t="8889" r="50000" b="63333"/>
          <a:stretch>
            <a:fillRect/>
          </a:stretch>
        </p:blipFill>
        <p:spPr bwMode="auto">
          <a:xfrm>
            <a:off x="6553200" y="1371600"/>
            <a:ext cx="2133600" cy="2057400"/>
          </a:xfrm>
          <a:prstGeom prst="rect">
            <a:avLst/>
          </a:prstGeom>
          <a:noFill/>
        </p:spPr>
      </p:pic>
      <p:pic>
        <p:nvPicPr>
          <p:cNvPr id="7" name="Picture 2" descr="G:\Scan\2019-03-27\mds admns.2017-180016.JPG"/>
          <p:cNvPicPr>
            <a:picLocks noChangeAspect="1" noChangeArrowheads="1"/>
          </p:cNvPicPr>
          <p:nvPr/>
        </p:nvPicPr>
        <p:blipFill>
          <a:blip r:embed="rId2"/>
          <a:srcRect l="56647" t="65529" r="16498" b="9084"/>
          <a:stretch>
            <a:fillRect/>
          </a:stretch>
        </p:blipFill>
        <p:spPr bwMode="auto">
          <a:xfrm>
            <a:off x="6262116" y="3505200"/>
            <a:ext cx="2881884" cy="2362200"/>
          </a:xfrm>
          <a:prstGeom prst="rect">
            <a:avLst/>
          </a:prstGeom>
          <a:noFill/>
        </p:spPr>
      </p:pic>
      <p:pic>
        <p:nvPicPr>
          <p:cNvPr id="69636" name="Picture 4" descr="G:\Scan\2019-03-27\mds admns.2017-180017.JPG"/>
          <p:cNvPicPr>
            <a:picLocks noChangeAspect="1" noChangeArrowheads="1"/>
          </p:cNvPicPr>
          <p:nvPr/>
        </p:nvPicPr>
        <p:blipFill>
          <a:blip r:embed="rId3"/>
          <a:srcRect l="15573" t="85128" r="39959" b="7351"/>
          <a:stretch>
            <a:fillRect/>
          </a:stretch>
        </p:blipFill>
        <p:spPr bwMode="auto">
          <a:xfrm>
            <a:off x="304800" y="3276600"/>
            <a:ext cx="5486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PHOENIX ABSCESS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 </a:t>
            </a:r>
            <a:r>
              <a:rPr lang="en-US" sz="3600" b="1" dirty="0" smtClean="0">
                <a:solidFill>
                  <a:srgbClr val="C00000"/>
                </a:solidFill>
              </a:rPr>
              <a:t>ACUTE EXACERBATION OF A CHRONIC LESION </a:t>
            </a:r>
            <a:r>
              <a:rPr lang="en-US" b="1" dirty="0" smtClean="0"/>
              <a:t>)                                                                         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43001"/>
          <a:ext cx="9144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2209801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CAUSE </a:t>
            </a:r>
            <a:endParaRPr lang="en-US" sz="32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2667000"/>
          <a:ext cx="9144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According to Grossman</a:t>
            </a:r>
            <a:endParaRPr lang="en-US" sz="28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990000"/>
                </a:solidFill>
              </a:rPr>
              <a:t>1) Physical</a:t>
            </a:r>
            <a:r>
              <a:rPr lang="en-US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9933"/>
                </a:solidFill>
              </a:rPr>
              <a:t>a</a:t>
            </a:r>
            <a:r>
              <a:rPr lang="en-US" dirty="0">
                <a:solidFill>
                  <a:srgbClr val="FF9933"/>
                </a:solidFill>
              </a:rPr>
              <a:t>) </a:t>
            </a:r>
            <a:r>
              <a:rPr lang="en-US" b="1" dirty="0">
                <a:solidFill>
                  <a:srgbClr val="FF9933"/>
                </a:solidFill>
              </a:rPr>
              <a:t>mechanical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Trauma – </a:t>
            </a:r>
            <a:r>
              <a:rPr lang="en-US" b="1" dirty="0">
                <a:solidFill>
                  <a:srgbClr val="FF0000"/>
                </a:solidFill>
              </a:rPr>
              <a:t>accidental, iatrogenic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Pathologic </a:t>
            </a:r>
            <a:r>
              <a:rPr lang="en-US" dirty="0" smtClean="0">
                <a:solidFill>
                  <a:srgbClr val="FF0000"/>
                </a:solidFill>
              </a:rPr>
              <a:t>wear – </a:t>
            </a:r>
            <a:r>
              <a:rPr lang="en-US" b="1" dirty="0" smtClean="0"/>
              <a:t>attrition , abrasion 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Cracked tooth syndrome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Barodontalgia</a:t>
            </a:r>
            <a:r>
              <a:rPr lang="en-US" dirty="0" smtClean="0">
                <a:solidFill>
                  <a:srgbClr val="FF0000"/>
                </a:solidFill>
              </a:rPr>
              <a:t> ( </a:t>
            </a:r>
            <a:r>
              <a:rPr lang="en-US" dirty="0" err="1" smtClean="0"/>
              <a:t>Aerodontalgia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9933"/>
                </a:solidFill>
              </a:rPr>
              <a:t>b) </a:t>
            </a:r>
            <a:r>
              <a:rPr lang="en-US" b="1" dirty="0">
                <a:solidFill>
                  <a:srgbClr val="FF9933"/>
                </a:solidFill>
              </a:rPr>
              <a:t>Thermal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cavity preparation, setting of cement, deep fillings without protective base, polishing.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9933"/>
                </a:solidFill>
              </a:rPr>
              <a:t>c) </a:t>
            </a:r>
            <a:r>
              <a:rPr lang="en-US" b="1" dirty="0" smtClean="0">
                <a:solidFill>
                  <a:srgbClr val="FF9933"/>
                </a:solidFill>
              </a:rPr>
              <a:t>Electrical</a:t>
            </a:r>
            <a:r>
              <a:rPr lang="en-US" dirty="0" smtClean="0">
                <a:solidFill>
                  <a:srgbClr val="FF9933"/>
                </a:solidFill>
              </a:rPr>
              <a:t> </a:t>
            </a:r>
            <a:r>
              <a:rPr lang="en-US" dirty="0" smtClean="0"/>
              <a:t>( galvanic shock</a:t>
            </a:r>
            <a:r>
              <a:rPr lang="en-US" dirty="0" smtClean="0">
                <a:solidFill>
                  <a:srgbClr val="FF9933"/>
                </a:solidFill>
              </a:rPr>
              <a:t>)</a:t>
            </a:r>
            <a:endParaRPr lang="en-US" dirty="0">
              <a:solidFill>
                <a:srgbClr val="FF9933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CLINICAL FEATURES 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DIFFERENTIAL DIAGNOSIS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066801"/>
          <a:ext cx="8991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876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TREATMENT </a:t>
            </a:r>
          </a:p>
          <a:p>
            <a:r>
              <a:rPr lang="en-US" sz="2800" dirty="0" smtClean="0"/>
              <a:t> Treated as endodontic emergency with antibiotic coverage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PERIAPICAL GRANULOMA </a:t>
            </a:r>
            <a:endParaRPr lang="en-US" sz="3200" b="1" dirty="0"/>
          </a:p>
        </p:txBody>
      </p:sp>
      <p:pic>
        <p:nvPicPr>
          <p:cNvPr id="5" name="Picture 2" descr="G:\Scan\2019-03-27\mds admns.2017-180018.JPG"/>
          <p:cNvPicPr>
            <a:picLocks noChangeAspect="1" noChangeArrowheads="1"/>
          </p:cNvPicPr>
          <p:nvPr/>
        </p:nvPicPr>
        <p:blipFill>
          <a:blip r:embed="rId2"/>
          <a:srcRect l="63381" t="15300" r="24780" b="66372"/>
          <a:stretch>
            <a:fillRect/>
          </a:stretch>
        </p:blipFill>
        <p:spPr bwMode="auto">
          <a:xfrm>
            <a:off x="7086600" y="2133600"/>
            <a:ext cx="1885950" cy="25146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7162800" cy="4038600"/>
          </a:xfrm>
        </p:spPr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squeale</a:t>
            </a:r>
            <a:r>
              <a:rPr lang="en-US" dirty="0" smtClean="0"/>
              <a:t>  of </a:t>
            </a:r>
            <a:r>
              <a:rPr lang="en-US" dirty="0" err="1" smtClean="0"/>
              <a:t>pulpitis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DEFINITION </a:t>
            </a:r>
          </a:p>
          <a:p>
            <a:r>
              <a:rPr lang="en-US" dirty="0" smtClean="0"/>
              <a:t>Localized mass of chronic granulation tissue formed in response to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CLINICAL FEATURES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G:\Scan\2019-03-27\mds admns.2017-180018.JPG"/>
          <p:cNvPicPr>
            <a:picLocks noChangeAspect="1" noChangeArrowheads="1"/>
          </p:cNvPicPr>
          <p:nvPr/>
        </p:nvPicPr>
        <p:blipFill>
          <a:blip r:embed="rId6"/>
          <a:srcRect l="63381" t="15300" r="24780" b="66372"/>
          <a:stretch>
            <a:fillRect/>
          </a:stretch>
        </p:blipFill>
        <p:spPr bwMode="auto">
          <a:xfrm>
            <a:off x="3733800" y="2362200"/>
            <a:ext cx="18859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RADIOGRAPHIC FEATURES 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Scan\2019-03-27\mds admns.2017-180018.JPG"/>
          <p:cNvPicPr>
            <a:picLocks noChangeAspect="1" noChangeArrowheads="1"/>
          </p:cNvPicPr>
          <p:nvPr/>
        </p:nvPicPr>
        <p:blipFill>
          <a:blip r:embed="rId6"/>
          <a:srcRect l="57771" t="57409" r="16056" b="20798"/>
          <a:stretch>
            <a:fillRect/>
          </a:stretch>
        </p:blipFill>
        <p:spPr bwMode="auto">
          <a:xfrm>
            <a:off x="7239000" y="2514600"/>
            <a:ext cx="1905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 </a:t>
            </a:r>
            <a:endParaRPr lang="en-US" b="1" dirty="0"/>
          </a:p>
        </p:txBody>
      </p:sp>
      <p:pic>
        <p:nvPicPr>
          <p:cNvPr id="72706" name="Picture 2" descr="G:\Scan\2019-03-27\mds admns.2017-180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581" t="11537" r="44303" b="69053"/>
          <a:stretch>
            <a:fillRect/>
          </a:stretch>
        </p:blipFill>
        <p:spPr bwMode="auto">
          <a:xfrm>
            <a:off x="1371600" y="13716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TREATMENT 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RADICULAR CYST (  </a:t>
            </a:r>
            <a:r>
              <a:rPr lang="en-US" sz="3200" b="1" dirty="0" smtClean="0">
                <a:solidFill>
                  <a:srgbClr val="FF0000"/>
                </a:solidFill>
              </a:rPr>
              <a:t>DENTAL CYST ,PERIAPICAL CYST 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934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Cyst which arises from  epithelial residues in the periodontal ligament as a result of inflammation</a:t>
            </a:r>
          </a:p>
          <a:p>
            <a:r>
              <a:rPr lang="en-US" dirty="0" err="1" smtClean="0"/>
              <a:t>Sequeale</a:t>
            </a:r>
            <a:r>
              <a:rPr lang="en-US" dirty="0" smtClean="0"/>
              <a:t> of </a:t>
            </a:r>
            <a:r>
              <a:rPr lang="en-US" dirty="0" err="1" smtClean="0"/>
              <a:t>pulpitis</a:t>
            </a:r>
            <a:r>
              <a:rPr lang="en-US" dirty="0" smtClean="0"/>
              <a:t> – </a:t>
            </a:r>
            <a:r>
              <a:rPr lang="en-US" dirty="0" err="1" smtClean="0"/>
              <a:t>periapical</a:t>
            </a:r>
            <a:r>
              <a:rPr lang="en-US" dirty="0" smtClean="0"/>
              <a:t> granuloma later progresses into </a:t>
            </a:r>
            <a:r>
              <a:rPr lang="en-US" dirty="0" err="1" smtClean="0"/>
              <a:t>periapical</a:t>
            </a:r>
            <a:r>
              <a:rPr lang="en-US" dirty="0" smtClean="0"/>
              <a:t> cyst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Radicular</a:t>
            </a:r>
            <a:r>
              <a:rPr lang="en-US" b="1" dirty="0" smtClean="0">
                <a:solidFill>
                  <a:srgbClr val="FF0000"/>
                </a:solidFill>
              </a:rPr>
              <a:t> cyst </a:t>
            </a:r>
            <a:r>
              <a:rPr lang="en-US" dirty="0" smtClean="0"/>
              <a:t>– lumen is a discrete epithelium lined cavity separated  from cementum of the tooth &amp; root canal by a intervening fibrous capsule</a:t>
            </a:r>
            <a:endParaRPr lang="en-US" dirty="0"/>
          </a:p>
        </p:txBody>
      </p:sp>
      <p:pic>
        <p:nvPicPr>
          <p:cNvPr id="73730" name="Picture 2" descr="G:\Scan\2019-03-27\mds admns.2017-180021.JPG"/>
          <p:cNvPicPr>
            <a:picLocks noChangeAspect="1" noChangeArrowheads="1"/>
          </p:cNvPicPr>
          <p:nvPr/>
        </p:nvPicPr>
        <p:blipFill>
          <a:blip r:embed="rId2"/>
          <a:srcRect l="23855" t="59669" r="59068" b="20473"/>
          <a:stretch>
            <a:fillRect/>
          </a:stretch>
        </p:blipFill>
        <p:spPr bwMode="auto">
          <a:xfrm>
            <a:off x="7010400" y="2133600"/>
            <a:ext cx="2133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Bay cyst </a:t>
            </a:r>
            <a:r>
              <a:rPr lang="en-US" dirty="0" smtClean="0"/>
              <a:t>– is a form of cyst wherein the tooth root apex &amp; root canal project into cyst lesion</a:t>
            </a:r>
            <a:endParaRPr lang="en-US" dirty="0"/>
          </a:p>
        </p:txBody>
      </p:sp>
      <p:pic>
        <p:nvPicPr>
          <p:cNvPr id="74754" name="Picture 2" descr="G:\Scan\2019-03-27\mds admns.2017-180021.JPG"/>
          <p:cNvPicPr>
            <a:picLocks noChangeAspect="1" noChangeArrowheads="1"/>
          </p:cNvPicPr>
          <p:nvPr/>
        </p:nvPicPr>
        <p:blipFill>
          <a:blip r:embed="rId2"/>
          <a:srcRect l="4947" t="59915" r="79452" b="21111"/>
          <a:stretch>
            <a:fillRect/>
          </a:stretch>
        </p:blipFill>
        <p:spPr bwMode="auto">
          <a:xfrm>
            <a:off x="3505200" y="3124200"/>
            <a:ext cx="2362200" cy="213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FEATURES 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458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G:\Scan\2019-03-27\mds admns.2017-180021.JPG"/>
          <p:cNvPicPr>
            <a:picLocks noChangeAspect="1" noChangeArrowheads="1"/>
          </p:cNvPicPr>
          <p:nvPr/>
        </p:nvPicPr>
        <p:blipFill>
          <a:blip r:embed="rId6"/>
          <a:srcRect l="46041" t="30293" r="7912" b="61704"/>
          <a:stretch>
            <a:fillRect/>
          </a:stretch>
        </p:blipFill>
        <p:spPr bwMode="auto">
          <a:xfrm>
            <a:off x="1066800" y="4343400"/>
            <a:ext cx="716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477000"/>
          </a:xfrm>
        </p:spPr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2) </a:t>
            </a:r>
            <a:r>
              <a:rPr lang="en-US" b="1" dirty="0" smtClean="0">
                <a:solidFill>
                  <a:srgbClr val="990000"/>
                </a:solidFill>
              </a:rPr>
              <a:t>Chemical</a:t>
            </a:r>
            <a:endParaRPr lang="en-US" b="1" dirty="0">
              <a:solidFill>
                <a:srgbClr val="990000"/>
              </a:solidFill>
            </a:endParaRPr>
          </a:p>
          <a:p>
            <a:pPr>
              <a:buNone/>
            </a:pPr>
            <a:r>
              <a:rPr lang="en-US" dirty="0"/>
              <a:t>- phosphoric acid, acrylic monomer</a:t>
            </a:r>
          </a:p>
          <a:p>
            <a:pPr>
              <a:buNone/>
            </a:pPr>
            <a:r>
              <a:rPr lang="en-US" dirty="0"/>
              <a:t>- erosion</a:t>
            </a:r>
          </a:p>
          <a:p>
            <a:r>
              <a:rPr lang="en-US" dirty="0">
                <a:solidFill>
                  <a:srgbClr val="990000"/>
                </a:solidFill>
              </a:rPr>
              <a:t>3) </a:t>
            </a:r>
            <a:r>
              <a:rPr lang="en-US" b="1" dirty="0" smtClean="0">
                <a:solidFill>
                  <a:srgbClr val="990000"/>
                </a:solidFill>
              </a:rPr>
              <a:t>Bacterial</a:t>
            </a:r>
            <a:endParaRPr lang="en-US" b="1" dirty="0">
              <a:solidFill>
                <a:srgbClr val="990000"/>
              </a:solidFill>
            </a:endParaRPr>
          </a:p>
          <a:p>
            <a:pPr>
              <a:buNone/>
            </a:pPr>
            <a:r>
              <a:rPr lang="en-US" dirty="0"/>
              <a:t>- toxins associated with caries</a:t>
            </a:r>
          </a:p>
          <a:p>
            <a:pPr>
              <a:buNone/>
            </a:pPr>
            <a:r>
              <a:rPr lang="en-US" dirty="0"/>
              <a:t>- direct invasion of pulp from caries or trauma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smtClean="0"/>
              <a:t>anchoress.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/>
              <a:t>RADIOGRAPHIC FEATURES </a:t>
            </a:r>
            <a:endParaRPr lang="en-US" b="1" dirty="0"/>
          </a:p>
        </p:txBody>
      </p:sp>
      <p:pic>
        <p:nvPicPr>
          <p:cNvPr id="76802" name="Picture 2" descr="G:\Scan\2019-03-27\mds admns.2017-180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638" t="39856" r="8482" b="29288"/>
          <a:stretch>
            <a:fillRect/>
          </a:stretch>
        </p:blipFill>
        <p:spPr bwMode="auto">
          <a:xfrm>
            <a:off x="914400" y="1295400"/>
            <a:ext cx="7315200" cy="5257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05200" y="19812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810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 smtClean="0"/>
              <a:t>EXTERNAL ROOT RESORPTION </a:t>
            </a:r>
            <a:endParaRPr lang="en-US" b="1" dirty="0"/>
          </a:p>
        </p:txBody>
      </p:sp>
      <p:pic>
        <p:nvPicPr>
          <p:cNvPr id="77826" name="Picture 2" descr="G:\Scan\2019-03-27\mds admns.2017-180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454" t="27836" r="16475" b="51571"/>
          <a:stretch>
            <a:fillRect/>
          </a:stretch>
        </p:blipFill>
        <p:spPr bwMode="auto">
          <a:xfrm>
            <a:off x="2286000" y="3200400"/>
            <a:ext cx="4343400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419600"/>
            <a:ext cx="1905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219200"/>
          <a:ext cx="8305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ETIOLOGY 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7620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CLINICAL FEATURES </a:t>
            </a:r>
            <a:endParaRPr lang="en-US" b="1" dirty="0"/>
          </a:p>
        </p:txBody>
      </p:sp>
      <p:pic>
        <p:nvPicPr>
          <p:cNvPr id="79874" name="Picture 2" descr="G:\Scan\2019-03-27\mds admns.2017-180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60" t="16117" r="48692" b="72875"/>
          <a:stretch>
            <a:fillRect/>
          </a:stretch>
        </p:blipFill>
        <p:spPr bwMode="auto">
          <a:xfrm>
            <a:off x="533400" y="5181600"/>
            <a:ext cx="8077200" cy="16764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0" y="8382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RADIOGRAPHIC FEATURES </a:t>
            </a:r>
            <a:endParaRPr lang="en-US" b="1" dirty="0"/>
          </a:p>
        </p:txBody>
      </p:sp>
      <p:pic>
        <p:nvPicPr>
          <p:cNvPr id="80898" name="Picture 2" descr="G:\Scan\2019-03-27\mds admns.2017-180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540" t="29247" r="47057" b="32655"/>
          <a:stretch>
            <a:fillRect/>
          </a:stretch>
        </p:blipFill>
        <p:spPr bwMode="auto">
          <a:xfrm>
            <a:off x="762000" y="1447800"/>
            <a:ext cx="7846422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72200" y="3810000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DISTINGUISHING FEATURES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PERI APICAL DISEASE OF NON ENDODONTIC ORIGIN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Lesions can occur in the </a:t>
            </a:r>
            <a:r>
              <a:rPr lang="en-US" dirty="0" err="1" smtClean="0"/>
              <a:t>periradicular</a:t>
            </a:r>
            <a:r>
              <a:rPr lang="en-US" dirty="0" smtClean="0"/>
              <a:t> area which can clinically &amp; </a:t>
            </a:r>
            <a:r>
              <a:rPr lang="en-US" dirty="0" err="1" smtClean="0"/>
              <a:t>radiologically</a:t>
            </a:r>
            <a:r>
              <a:rPr lang="en-US" dirty="0" smtClean="0"/>
              <a:t> simulate lesions arising as a </a:t>
            </a:r>
            <a:r>
              <a:rPr lang="en-US" dirty="0" err="1" smtClean="0"/>
              <a:t>sequele</a:t>
            </a:r>
            <a:r>
              <a:rPr lang="en-US" dirty="0" smtClean="0"/>
              <a:t> of </a:t>
            </a:r>
            <a:r>
              <a:rPr lang="en-US" dirty="0" err="1" smtClean="0"/>
              <a:t>pulpitis</a:t>
            </a:r>
            <a:r>
              <a:rPr lang="en-US" dirty="0" smtClean="0"/>
              <a:t>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ODONTOGENIC TUMORS </a:t>
            </a:r>
            <a:r>
              <a:rPr lang="en-US" dirty="0" smtClean="0"/>
              <a:t>– </a:t>
            </a:r>
            <a:r>
              <a:rPr lang="en-US" sz="2800" dirty="0" err="1" smtClean="0"/>
              <a:t>Ameloblastoma</a:t>
            </a:r>
            <a:r>
              <a:rPr lang="en-US" dirty="0" smtClean="0"/>
              <a:t> , </a:t>
            </a:r>
            <a:r>
              <a:rPr lang="en-US" sz="2800" dirty="0" err="1" smtClean="0"/>
              <a:t>Squamous</a:t>
            </a:r>
            <a:r>
              <a:rPr lang="en-US" sz="2800" dirty="0" smtClean="0"/>
              <a:t> odontogenic tumor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CYSTS</a:t>
            </a:r>
            <a:r>
              <a:rPr lang="en-US" sz="2800" dirty="0" smtClean="0"/>
              <a:t> – Lateral periodontal cysts &amp; </a:t>
            </a:r>
            <a:r>
              <a:rPr lang="en-US" sz="2800" dirty="0" err="1" smtClean="0"/>
              <a:t>Nasoplatine</a:t>
            </a:r>
            <a:r>
              <a:rPr lang="en-US" sz="2800" dirty="0" smtClean="0"/>
              <a:t> cysts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FISSURAL CYSTS- </a:t>
            </a:r>
            <a:r>
              <a:rPr lang="en-US" sz="2800" dirty="0" err="1" smtClean="0"/>
              <a:t>Globulomaxillary</a:t>
            </a:r>
            <a:r>
              <a:rPr lang="en-US" sz="2800" dirty="0" smtClean="0"/>
              <a:t> cysts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GAINT CELL TUMORS </a:t>
            </a:r>
            <a:r>
              <a:rPr lang="en-US" sz="2800" dirty="0" smtClean="0"/>
              <a:t>– Central </a:t>
            </a:r>
            <a:r>
              <a:rPr lang="en-US" sz="2800" dirty="0" err="1" smtClean="0"/>
              <a:t>gaint</a:t>
            </a:r>
            <a:r>
              <a:rPr lang="en-US" sz="2800" dirty="0" smtClean="0"/>
              <a:t> cell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METASTATIC TUMORS OF THE JAWS &amp; OSTEOSARCOMAS OF THE JAW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7988</TotalTime>
  <Words>2418</Words>
  <Application>Microsoft Office PowerPoint</Application>
  <PresentationFormat>On-screen Show (4:3)</PresentationFormat>
  <Paragraphs>358</Paragraphs>
  <Slides>99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PULPAL AND PERIRADICULAR PATHOLOGY – ETIOLOGY AND MANAGEMENT  </vt:lpstr>
      <vt:lpstr>Slide 2</vt:lpstr>
      <vt:lpstr>Slide 3</vt:lpstr>
      <vt:lpstr>Slide 4</vt:lpstr>
      <vt:lpstr>ETIOLOGY OF PULPAL DISEASE </vt:lpstr>
      <vt:lpstr>Slide 6</vt:lpstr>
      <vt:lpstr>Injury caused by physical agents based on duration – acute / chronic </vt:lpstr>
      <vt:lpstr>According to Grossman</vt:lpstr>
      <vt:lpstr>Slide 9</vt:lpstr>
      <vt:lpstr>RESPONSE OF DENTIN PULP COMPLEX TO INJURIOUS STIMULI</vt:lpstr>
      <vt:lpstr>CLASSIFICATION OF PULPAL DISEASES </vt:lpstr>
      <vt:lpstr>Slide 12</vt:lpstr>
      <vt:lpstr>Slide 13</vt:lpstr>
      <vt:lpstr>FOCAL REVERSIBLE PULPITIS / PULP HYPEREMIA </vt:lpstr>
      <vt:lpstr>ETIOLOGY </vt:lpstr>
      <vt:lpstr>CLINICAL FEATURES </vt:lpstr>
      <vt:lpstr>DIAGNOSIS </vt:lpstr>
      <vt:lpstr>TREATMENT </vt:lpstr>
      <vt:lpstr>Slide 19</vt:lpstr>
      <vt:lpstr>ACUTE IRREVERSIBLE PULPITIS </vt:lpstr>
      <vt:lpstr>CLINICAL FEATURES  - BROADLY CLASSIFIED INTO </vt:lpstr>
      <vt:lpstr>EARLY ASYMPTOMATIC STAGE </vt:lpstr>
      <vt:lpstr>EARLY SYMPTOMATIC STAGE </vt:lpstr>
      <vt:lpstr>LATE SYMPTOMATIC STAGE </vt:lpstr>
      <vt:lpstr>EARLY STAGE </vt:lpstr>
      <vt:lpstr>LATE STAGE </vt:lpstr>
      <vt:lpstr>Slide 27</vt:lpstr>
      <vt:lpstr>Slide 28</vt:lpstr>
      <vt:lpstr>CHRONIC IRREVERSIBLE PUPLITIS</vt:lpstr>
      <vt:lpstr>CLINICAL FEATURES </vt:lpstr>
      <vt:lpstr>RADIOGRAPHIC FEATURES </vt:lpstr>
      <vt:lpstr>PULP POLYP ( chronic hyperplastic pulpitis)</vt:lpstr>
      <vt:lpstr>Clinical features</vt:lpstr>
      <vt:lpstr>CAUSES OF PULPAL PROLIFERATION</vt:lpstr>
      <vt:lpstr>DIFFERENTIAL DIAGNOSIS</vt:lpstr>
      <vt:lpstr>FEATURES OF VARIOUS PULPITIS </vt:lpstr>
      <vt:lpstr>INTERNAL RESORPTION OF THE PULP ( Internal granuloma , Odontoclastoma , Pink tooth of mummery ) </vt:lpstr>
      <vt:lpstr>CLINICAL FEATURES </vt:lpstr>
      <vt:lpstr>Two patterns of resorption are seen </vt:lpstr>
      <vt:lpstr>INFLAMMATORY RESORPTION</vt:lpstr>
      <vt:lpstr>RADIOGRAPHIC APPEARANCE </vt:lpstr>
      <vt:lpstr>Slide 42</vt:lpstr>
      <vt:lpstr>REPLACEMENT  / METAPLASTIC RESORPTION </vt:lpstr>
      <vt:lpstr>TREATMENT </vt:lpstr>
      <vt:lpstr>NECROSIS OF PULP </vt:lpstr>
      <vt:lpstr>Slide 46</vt:lpstr>
      <vt:lpstr>Slide 47</vt:lpstr>
      <vt:lpstr>COAGULATIVE NECROSIS</vt:lpstr>
      <vt:lpstr>FAT &amp; FIBRINOID NECROSIS</vt:lpstr>
      <vt:lpstr>DIAGNOSIS</vt:lpstr>
      <vt:lpstr>DEGENERATION OF PULP</vt:lpstr>
      <vt:lpstr>DIFFERENT TYPES OF DEGENERATION </vt:lpstr>
      <vt:lpstr>Slide 53</vt:lpstr>
      <vt:lpstr>Slide 54</vt:lpstr>
      <vt:lpstr>DIAGNOSIS OF PULPAL DISEASES 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PERIAPICAL ABSCESS ( DENTO ALVEOLAR ABSCESS , ALVEOLAR ABSCESS)</vt:lpstr>
      <vt:lpstr>ACUTE ALVEOLAR ABSCESS</vt:lpstr>
      <vt:lpstr>ETIOLOGY </vt:lpstr>
      <vt:lpstr>CLINICAL FEATURES </vt:lpstr>
      <vt:lpstr>Slide 68</vt:lpstr>
      <vt:lpstr>Slide 69</vt:lpstr>
      <vt:lpstr>Slide 70</vt:lpstr>
      <vt:lpstr>CHRONIC ALVEOLAR ABSCESS</vt:lpstr>
      <vt:lpstr>TREATMENT – Root canal therapy </vt:lpstr>
      <vt:lpstr>APICAL PERIODONTITIS </vt:lpstr>
      <vt:lpstr>ETIOLOGY </vt:lpstr>
      <vt:lpstr>CLINICAL FEATURES </vt:lpstr>
      <vt:lpstr>ACUTE APICAL PERIODONTITIS </vt:lpstr>
      <vt:lpstr>SIGNS &amp; SYMPTOMS </vt:lpstr>
      <vt:lpstr>RADIOGRAPHIC FEATURES </vt:lpstr>
      <vt:lpstr>PHOENIX ABSCESS  ( ACUTE EXACERBATION OF A CHRONIC LESION )                                                                          </vt:lpstr>
      <vt:lpstr>CLINICAL FEATURES </vt:lpstr>
      <vt:lpstr> DIFFERENTIAL DIAGNOSIS</vt:lpstr>
      <vt:lpstr>PERIAPICAL GRANULOMA </vt:lpstr>
      <vt:lpstr> CLINICAL FEATURES   </vt:lpstr>
      <vt:lpstr>RADIOGRAPHIC FEATURES </vt:lpstr>
      <vt:lpstr>ETIOLOGY </vt:lpstr>
      <vt:lpstr>TREATMENT </vt:lpstr>
      <vt:lpstr>RADICULAR CYST (  DENTAL CYST ,PERIAPICAL CYST )</vt:lpstr>
      <vt:lpstr>Slide 88</vt:lpstr>
      <vt:lpstr>CLINICAL FEATURES </vt:lpstr>
      <vt:lpstr>RADIOGRAPHIC FEATURES </vt:lpstr>
      <vt:lpstr>Slide 91</vt:lpstr>
      <vt:lpstr>TREATMENT </vt:lpstr>
      <vt:lpstr>EXTERNAL ROOT RESORPTION </vt:lpstr>
      <vt:lpstr>ETIOLOGY </vt:lpstr>
      <vt:lpstr>CLINICAL FEATURES </vt:lpstr>
      <vt:lpstr>RADIOGRAPHIC FEATURES </vt:lpstr>
      <vt:lpstr>DISTINGUISHING FEATURES </vt:lpstr>
      <vt:lpstr>TREATMENT</vt:lpstr>
      <vt:lpstr>PERI APICAL DISEASE OF NON ENDODONTIC ORIGIN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Anitha Medam</dc:creator>
  <cp:lastModifiedBy>Anitha Medam</cp:lastModifiedBy>
  <cp:revision>272</cp:revision>
  <dcterms:created xsi:type="dcterms:W3CDTF">2019-03-28T09:41:27Z</dcterms:created>
  <dcterms:modified xsi:type="dcterms:W3CDTF">2022-04-08T05:06:52Z</dcterms:modified>
</cp:coreProperties>
</file>